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2"/>
  </p:notesMasterIdLst>
  <p:sldIdLst>
    <p:sldId id="256" r:id="rId3"/>
    <p:sldId id="272" r:id="rId4"/>
    <p:sldId id="275" r:id="rId5"/>
    <p:sldId id="276" r:id="rId6"/>
    <p:sldId id="259" r:id="rId7"/>
    <p:sldId id="278" r:id="rId8"/>
    <p:sldId id="277" r:id="rId9"/>
    <p:sldId id="279" r:id="rId10"/>
    <p:sldId id="289" r:id="rId11"/>
    <p:sldId id="280" r:id="rId12"/>
    <p:sldId id="281" r:id="rId13"/>
    <p:sldId id="283" r:id="rId14"/>
    <p:sldId id="282" r:id="rId15"/>
    <p:sldId id="284" r:id="rId16"/>
    <p:sldId id="286" r:id="rId17"/>
    <p:sldId id="287" r:id="rId18"/>
    <p:sldId id="285" r:id="rId19"/>
    <p:sldId id="288" r:id="rId20"/>
    <p:sldId id="264" r:id="rId21"/>
  </p:sldIdLst>
  <p:sldSz cx="9144000" cy="5143500" type="screen16x9"/>
  <p:notesSz cx="6858000" cy="9144000"/>
  <p:embeddedFontLst>
    <p:embeddedFont>
      <p:font typeface="NanumGothic ExtraBold" panose="020B0600000101010101" charset="-127"/>
      <p:bold r:id="rId23"/>
    </p:embeddedFont>
    <p:embeddedFont>
      <p:font typeface="넥슨Lv1고딕 Low OTF" panose="00000500000000000000" pitchFamily="50" charset="-127"/>
      <p:regular r:id="rId24"/>
    </p:embeddedFont>
    <p:embeddedFont>
      <p:font typeface="넥슨Lv1고딕 Low OTF Bold" panose="00000800000000000000" pitchFamily="50" charset="-127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64B"/>
    <a:srgbClr val="59595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6FC6AB-58CE-47F7-B72D-CCBF660F6D52}" v="1256" dt="2023-03-27T10:48:09.838"/>
  </p1510:revLst>
</p1510:revInfo>
</file>

<file path=ppt/tableStyles.xml><?xml version="1.0" encoding="utf-8"?>
<a:tblStyleLst xmlns:a="http://schemas.openxmlformats.org/drawingml/2006/main" def="{96FB1A28-4BEE-4DC9-A999-D609107A7781}">
  <a:tblStyle styleId="{96FB1A28-4BEE-4DC9-A999-D609107A778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DFD"/>
          </a:solidFill>
        </a:fill>
      </a:tcStyle>
    </a:wholeTbl>
    <a:band1H>
      <a:tcTxStyle/>
      <a:tcStyle>
        <a:tcBdr/>
        <a:fill>
          <a:solidFill>
            <a:srgbClr val="CDD8F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8F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40" autoAdjust="0"/>
    <p:restoredTop sz="83774" autoAdjust="0"/>
  </p:normalViewPr>
  <p:slideViewPr>
    <p:cSldViewPr snapToGrid="0">
      <p:cViewPr varScale="1">
        <p:scale>
          <a:sx n="106" d="100"/>
          <a:sy n="106" d="100"/>
        </p:scale>
        <p:origin x="1352" y="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도영" userId="2cca637f-c909-4010-ade8-44c56d6e6485" providerId="ADAL" clId="{8D6FC6AB-58CE-47F7-B72D-CCBF660F6D52}"/>
    <pc:docChg chg="undo custSel addSld delSld modSld sldOrd">
      <pc:chgData name="박도영" userId="2cca637f-c909-4010-ade8-44c56d6e6485" providerId="ADAL" clId="{8D6FC6AB-58CE-47F7-B72D-CCBF660F6D52}" dt="2023-03-27T10:48:14.388" v="3835" actId="478"/>
      <pc:docMkLst>
        <pc:docMk/>
      </pc:docMkLst>
      <pc:sldChg chg="modSp mod modTransition">
        <pc:chgData name="박도영" userId="2cca637f-c909-4010-ade8-44c56d6e6485" providerId="ADAL" clId="{8D6FC6AB-58CE-47F7-B72D-CCBF660F6D52}" dt="2023-03-26T18:14:02.733" v="3695"/>
        <pc:sldMkLst>
          <pc:docMk/>
          <pc:sldMk cId="0" sldId="256"/>
        </pc:sldMkLst>
        <pc:spChg chg="mod">
          <ac:chgData name="박도영" userId="2cca637f-c909-4010-ade8-44c56d6e6485" providerId="ADAL" clId="{8D6FC6AB-58CE-47F7-B72D-CCBF660F6D52}" dt="2023-03-26T16:14:36.607" v="847"/>
          <ac:spMkLst>
            <pc:docMk/>
            <pc:sldMk cId="0" sldId="256"/>
            <ac:spMk id="100" creationId="{00000000-0000-0000-0000-000000000000}"/>
          </ac:spMkLst>
        </pc:spChg>
      </pc:sldChg>
      <pc:sldChg chg="addSp delSp modSp mod ord modTransition modNotesTx">
        <pc:chgData name="박도영" userId="2cca637f-c909-4010-ade8-44c56d6e6485" providerId="ADAL" clId="{8D6FC6AB-58CE-47F7-B72D-CCBF660F6D52}" dt="2023-03-26T18:14:18.329" v="3699"/>
        <pc:sldMkLst>
          <pc:docMk/>
          <pc:sldMk cId="0" sldId="259"/>
        </pc:sldMkLst>
        <pc:spChg chg="add mod">
          <ac:chgData name="박도영" userId="2cca637f-c909-4010-ade8-44c56d6e6485" providerId="ADAL" clId="{8D6FC6AB-58CE-47F7-B72D-CCBF660F6D52}" dt="2023-03-26T16:30:46.454" v="1340" actId="404"/>
          <ac:spMkLst>
            <pc:docMk/>
            <pc:sldMk cId="0" sldId="259"/>
            <ac:spMk id="2" creationId="{B664B007-A947-A56B-ADD0-C65D5D79E7FF}"/>
          </ac:spMkLst>
        </pc:spChg>
        <pc:spChg chg="del">
          <ac:chgData name="박도영" userId="2cca637f-c909-4010-ade8-44c56d6e6485" providerId="ADAL" clId="{8D6FC6AB-58CE-47F7-B72D-CCBF660F6D52}" dt="2023-03-26T14:35:31.967" v="44" actId="478"/>
          <ac:spMkLst>
            <pc:docMk/>
            <pc:sldMk cId="0" sldId="259"/>
            <ac:spMk id="4" creationId="{A25A15DD-2B34-441F-1EA4-D584A8498FB4}"/>
          </ac:spMkLst>
        </pc:spChg>
        <pc:spChg chg="add del mod">
          <ac:chgData name="박도영" userId="2cca637f-c909-4010-ade8-44c56d6e6485" providerId="ADAL" clId="{8D6FC6AB-58CE-47F7-B72D-CCBF660F6D52}" dt="2023-03-26T15:53:33.902" v="512" actId="478"/>
          <ac:spMkLst>
            <pc:docMk/>
            <pc:sldMk cId="0" sldId="259"/>
            <ac:spMk id="5" creationId="{48A12374-167F-DFAB-D2AC-AC70FBD696D4}"/>
          </ac:spMkLst>
        </pc:spChg>
        <pc:spChg chg="add del mod">
          <ac:chgData name="박도영" userId="2cca637f-c909-4010-ade8-44c56d6e6485" providerId="ADAL" clId="{8D6FC6AB-58CE-47F7-B72D-CCBF660F6D52}" dt="2023-03-26T15:53:31.917" v="511" actId="478"/>
          <ac:spMkLst>
            <pc:docMk/>
            <pc:sldMk cId="0" sldId="259"/>
            <ac:spMk id="6" creationId="{019D832B-CE48-941A-CD98-A12B13C0B137}"/>
          </ac:spMkLst>
        </pc:spChg>
        <pc:spChg chg="add mod">
          <ac:chgData name="박도영" userId="2cca637f-c909-4010-ade8-44c56d6e6485" providerId="ADAL" clId="{8D6FC6AB-58CE-47F7-B72D-CCBF660F6D52}" dt="2023-03-26T16:29:13.809" v="1185"/>
          <ac:spMkLst>
            <pc:docMk/>
            <pc:sldMk cId="0" sldId="259"/>
            <ac:spMk id="7" creationId="{5E52C22E-FEC9-826C-A40E-F1E1A8E4784C}"/>
          </ac:spMkLst>
        </pc:spChg>
        <pc:spChg chg="del">
          <ac:chgData name="박도영" userId="2cca637f-c909-4010-ade8-44c56d6e6485" providerId="ADAL" clId="{8D6FC6AB-58CE-47F7-B72D-CCBF660F6D52}" dt="2023-03-26T14:35:41.173" v="45" actId="478"/>
          <ac:spMkLst>
            <pc:docMk/>
            <pc:sldMk cId="0" sldId="259"/>
            <ac:spMk id="141" creationId="{00000000-0000-0000-0000-000000000000}"/>
          </ac:spMkLst>
        </pc:spChg>
        <pc:spChg chg="del">
          <ac:chgData name="박도영" userId="2cca637f-c909-4010-ade8-44c56d6e6485" providerId="ADAL" clId="{8D6FC6AB-58CE-47F7-B72D-CCBF660F6D52}" dt="2023-03-26T14:35:41.173" v="45" actId="478"/>
          <ac:spMkLst>
            <pc:docMk/>
            <pc:sldMk cId="0" sldId="259"/>
            <ac:spMk id="142" creationId="{00000000-0000-0000-0000-000000000000}"/>
          </ac:spMkLst>
        </pc:spChg>
        <pc:spChg chg="del">
          <ac:chgData name="박도영" userId="2cca637f-c909-4010-ade8-44c56d6e6485" providerId="ADAL" clId="{8D6FC6AB-58CE-47F7-B72D-CCBF660F6D52}" dt="2023-03-26T14:35:41.173" v="45" actId="478"/>
          <ac:spMkLst>
            <pc:docMk/>
            <pc:sldMk cId="0" sldId="259"/>
            <ac:spMk id="143" creationId="{00000000-0000-0000-0000-000000000000}"/>
          </ac:spMkLst>
        </pc:spChg>
        <pc:spChg chg="del mod">
          <ac:chgData name="박도영" userId="2cca637f-c909-4010-ade8-44c56d6e6485" providerId="ADAL" clId="{8D6FC6AB-58CE-47F7-B72D-CCBF660F6D52}" dt="2023-03-26T16:29:12.913" v="1184" actId="478"/>
          <ac:spMkLst>
            <pc:docMk/>
            <pc:sldMk cId="0" sldId="259"/>
            <ac:spMk id="145" creationId="{00000000-0000-0000-0000-000000000000}"/>
          </ac:spMkLst>
        </pc:spChg>
        <pc:grpChg chg="del">
          <ac:chgData name="박도영" userId="2cca637f-c909-4010-ade8-44c56d6e6485" providerId="ADAL" clId="{8D6FC6AB-58CE-47F7-B72D-CCBF660F6D52}" dt="2023-03-26T14:35:30.096" v="43" actId="478"/>
          <ac:grpSpMkLst>
            <pc:docMk/>
            <pc:sldMk cId="0" sldId="259"/>
            <ac:grpSpMk id="7" creationId="{948C46ED-FC9F-36C8-2AFC-EC77CC09876C}"/>
          </ac:grpSpMkLst>
        </pc:grpChg>
        <pc:picChg chg="add del mod">
          <ac:chgData name="박도영" userId="2cca637f-c909-4010-ade8-44c56d6e6485" providerId="ADAL" clId="{8D6FC6AB-58CE-47F7-B72D-CCBF660F6D52}" dt="2023-03-26T14:41:09.977" v="178" actId="478"/>
          <ac:picMkLst>
            <pc:docMk/>
            <pc:sldMk cId="0" sldId="259"/>
            <ac:picMk id="4" creationId="{6DB6BA0A-C037-1459-0499-9B2EB2527B18}"/>
          </ac:picMkLst>
        </pc:picChg>
        <pc:picChg chg="add del mod">
          <ac:chgData name="박도영" userId="2cca637f-c909-4010-ade8-44c56d6e6485" providerId="ADAL" clId="{8D6FC6AB-58CE-47F7-B72D-CCBF660F6D52}" dt="2023-03-26T16:55:10.027" v="1974" actId="478"/>
          <ac:picMkLst>
            <pc:docMk/>
            <pc:sldMk cId="0" sldId="259"/>
            <ac:picMk id="2050" creationId="{C705C67E-16AB-19B9-CDDF-D9813A2E802A}"/>
          </ac:picMkLst>
        </pc:picChg>
        <pc:picChg chg="add del mod">
          <ac:chgData name="박도영" userId="2cca637f-c909-4010-ade8-44c56d6e6485" providerId="ADAL" clId="{8D6FC6AB-58CE-47F7-B72D-CCBF660F6D52}" dt="2023-03-26T16:55:26.504" v="1976" actId="478"/>
          <ac:picMkLst>
            <pc:docMk/>
            <pc:sldMk cId="0" sldId="259"/>
            <ac:picMk id="2052" creationId="{A7609135-F231-2F0E-FB2A-B0F0803C4065}"/>
          </ac:picMkLst>
        </pc:picChg>
      </pc:sldChg>
      <pc:sldChg chg="modTransition">
        <pc:chgData name="박도영" userId="2cca637f-c909-4010-ade8-44c56d6e6485" providerId="ADAL" clId="{8D6FC6AB-58CE-47F7-B72D-CCBF660F6D52}" dt="2023-03-26T18:15:26.937" v="3711"/>
        <pc:sldMkLst>
          <pc:docMk/>
          <pc:sldMk cId="0" sldId="264"/>
        </pc:sldMkLst>
      </pc:sldChg>
      <pc:sldChg chg="addSp delSp modSp mod modTransition">
        <pc:chgData name="박도영" userId="2cca637f-c909-4010-ade8-44c56d6e6485" providerId="ADAL" clId="{8D6FC6AB-58CE-47F7-B72D-CCBF660F6D52}" dt="2023-03-27T10:47:46.229" v="3831" actId="1076"/>
        <pc:sldMkLst>
          <pc:docMk/>
          <pc:sldMk cId="1603356986" sldId="272"/>
        </pc:sldMkLst>
        <pc:spChg chg="mod">
          <ac:chgData name="박도영" userId="2cca637f-c909-4010-ade8-44c56d6e6485" providerId="ADAL" clId="{8D6FC6AB-58CE-47F7-B72D-CCBF660F6D52}" dt="2023-03-26T16:14:51.839" v="850" actId="2711"/>
          <ac:spMkLst>
            <pc:docMk/>
            <pc:sldMk cId="1603356986" sldId="272"/>
            <ac:spMk id="4" creationId="{263F384D-E4E1-6EF2-1C27-3BF1A29D8672}"/>
          </ac:spMkLst>
        </pc:spChg>
        <pc:spChg chg="del">
          <ac:chgData name="박도영" userId="2cca637f-c909-4010-ade8-44c56d6e6485" providerId="ADAL" clId="{8D6FC6AB-58CE-47F7-B72D-CCBF660F6D52}" dt="2023-03-26T14:35:21.704" v="41" actId="478"/>
          <ac:spMkLst>
            <pc:docMk/>
            <pc:sldMk cId="1603356986" sldId="272"/>
            <ac:spMk id="5" creationId="{2787A08A-0915-51CD-FDC6-580E814AB070}"/>
          </ac:spMkLst>
        </pc:spChg>
        <pc:spChg chg="add mod">
          <ac:chgData name="박도영" userId="2cca637f-c909-4010-ade8-44c56d6e6485" providerId="ADAL" clId="{8D6FC6AB-58CE-47F7-B72D-CCBF660F6D52}" dt="2023-03-27T10:46:48.687" v="3766" actId="1076"/>
          <ac:spMkLst>
            <pc:docMk/>
            <pc:sldMk cId="1603356986" sldId="272"/>
            <ac:spMk id="5" creationId="{281831C2-F64D-674F-DD37-DFAB6BB9C1B6}"/>
          </ac:spMkLst>
        </pc:spChg>
        <pc:spChg chg="del">
          <ac:chgData name="박도영" userId="2cca637f-c909-4010-ade8-44c56d6e6485" providerId="ADAL" clId="{8D6FC6AB-58CE-47F7-B72D-CCBF660F6D52}" dt="2023-03-26T14:35:24.442" v="42" actId="478"/>
          <ac:spMkLst>
            <pc:docMk/>
            <pc:sldMk cId="1603356986" sldId="272"/>
            <ac:spMk id="6" creationId="{E6A8F763-F4E2-0082-7265-32208F03671E}"/>
          </ac:spMkLst>
        </pc:spChg>
        <pc:spChg chg="add mod">
          <ac:chgData name="박도영" userId="2cca637f-c909-4010-ade8-44c56d6e6485" providerId="ADAL" clId="{8D6FC6AB-58CE-47F7-B72D-CCBF660F6D52}" dt="2023-03-27T10:47:33.174" v="3828" actId="1076"/>
          <ac:spMkLst>
            <pc:docMk/>
            <pc:sldMk cId="1603356986" sldId="272"/>
            <ac:spMk id="6" creationId="{F54D907E-A3C9-4F1D-61A8-D05E112AC320}"/>
          </ac:spMkLst>
        </pc:spChg>
        <pc:spChg chg="add del mod">
          <ac:chgData name="박도영" userId="2cca637f-c909-4010-ade8-44c56d6e6485" providerId="ADAL" clId="{8D6FC6AB-58CE-47F7-B72D-CCBF660F6D52}" dt="2023-03-27T10:47:42.537" v="3830" actId="1076"/>
          <ac:spMkLst>
            <pc:docMk/>
            <pc:sldMk cId="1603356986" sldId="272"/>
            <ac:spMk id="7" creationId="{4C3D6677-E99E-BF20-CBCE-ABBF533F6CFA}"/>
          </ac:spMkLst>
        </pc:spChg>
        <pc:spChg chg="add mod">
          <ac:chgData name="박도영" userId="2cca637f-c909-4010-ade8-44c56d6e6485" providerId="ADAL" clId="{8D6FC6AB-58CE-47F7-B72D-CCBF660F6D52}" dt="2023-03-27T10:47:46.229" v="3831" actId="1076"/>
          <ac:spMkLst>
            <pc:docMk/>
            <pc:sldMk cId="1603356986" sldId="272"/>
            <ac:spMk id="8" creationId="{A20543E0-F1FC-5A0E-CE15-218C45207F01}"/>
          </ac:spMkLst>
        </pc:spChg>
        <pc:picChg chg="add mod">
          <ac:chgData name="박도영" userId="2cca637f-c909-4010-ade8-44c56d6e6485" providerId="ADAL" clId="{8D6FC6AB-58CE-47F7-B72D-CCBF660F6D52}" dt="2023-03-27T10:46:04.033" v="3723" actId="14100"/>
          <ac:picMkLst>
            <pc:docMk/>
            <pc:sldMk cId="1603356986" sldId="272"/>
            <ac:picMk id="3" creationId="{A21C1BBF-384D-86CC-C759-E024608E2BC7}"/>
          </ac:picMkLst>
        </pc:picChg>
        <pc:picChg chg="add del">
          <ac:chgData name="박도영" userId="2cca637f-c909-4010-ade8-44c56d6e6485" providerId="ADAL" clId="{8D6FC6AB-58CE-47F7-B72D-CCBF660F6D52}" dt="2023-03-26T18:13:37.590" v="3693" actId="478"/>
          <ac:picMkLst>
            <pc:docMk/>
            <pc:sldMk cId="1603356986" sldId="272"/>
            <ac:picMk id="3" creationId="{E9E3B0B2-931D-6D0B-E05C-9A7873396409}"/>
          </ac:picMkLst>
        </pc:picChg>
      </pc:sldChg>
      <pc:sldChg chg="del">
        <pc:chgData name="박도영" userId="2cca637f-c909-4010-ade8-44c56d6e6485" providerId="ADAL" clId="{8D6FC6AB-58CE-47F7-B72D-CCBF660F6D52}" dt="2023-03-26T14:41:48.647" v="231" actId="47"/>
        <pc:sldMkLst>
          <pc:docMk/>
          <pc:sldMk cId="1973506084" sldId="273"/>
        </pc:sldMkLst>
      </pc:sldChg>
      <pc:sldChg chg="del">
        <pc:chgData name="박도영" userId="2cca637f-c909-4010-ade8-44c56d6e6485" providerId="ADAL" clId="{8D6FC6AB-58CE-47F7-B72D-CCBF660F6D52}" dt="2023-03-26T14:41:48.647" v="231" actId="47"/>
        <pc:sldMkLst>
          <pc:docMk/>
          <pc:sldMk cId="3729037984" sldId="274"/>
        </pc:sldMkLst>
      </pc:sldChg>
      <pc:sldChg chg="delSp modSp add mod modTransition modNotesTx">
        <pc:chgData name="박도영" userId="2cca637f-c909-4010-ade8-44c56d6e6485" providerId="ADAL" clId="{8D6FC6AB-58CE-47F7-B72D-CCBF660F6D52}" dt="2023-03-26T18:14:13.217" v="3697"/>
        <pc:sldMkLst>
          <pc:docMk/>
          <pc:sldMk cId="958718224" sldId="275"/>
        </pc:sldMkLst>
        <pc:spChg chg="del">
          <ac:chgData name="박도영" userId="2cca637f-c909-4010-ade8-44c56d6e6485" providerId="ADAL" clId="{8D6FC6AB-58CE-47F7-B72D-CCBF660F6D52}" dt="2023-03-26T14:41:28.937" v="228" actId="478"/>
          <ac:spMkLst>
            <pc:docMk/>
            <pc:sldMk cId="958718224" sldId="275"/>
            <ac:spMk id="2" creationId="{B664B007-A947-A56B-ADD0-C65D5D79E7FF}"/>
          </ac:spMkLst>
        </pc:spChg>
        <pc:spChg chg="mod">
          <ac:chgData name="박도영" userId="2cca637f-c909-4010-ade8-44c56d6e6485" providerId="ADAL" clId="{8D6FC6AB-58CE-47F7-B72D-CCBF660F6D52}" dt="2023-03-26T16:14:59.775" v="851" actId="2711"/>
          <ac:spMkLst>
            <pc:docMk/>
            <pc:sldMk cId="958718224" sldId="275"/>
            <ac:spMk id="145" creationId="{00000000-0000-0000-0000-000000000000}"/>
          </ac:spMkLst>
        </pc:spChg>
      </pc:sldChg>
      <pc:sldChg chg="addSp delSp modSp add mod modTransition">
        <pc:chgData name="박도영" userId="2cca637f-c909-4010-ade8-44c56d6e6485" providerId="ADAL" clId="{8D6FC6AB-58CE-47F7-B72D-CCBF660F6D52}" dt="2023-03-27T10:46:12.308" v="3725" actId="14100"/>
        <pc:sldMkLst>
          <pc:docMk/>
          <pc:sldMk cId="3133039548" sldId="276"/>
        </pc:sldMkLst>
        <pc:spChg chg="mod">
          <ac:chgData name="박도영" userId="2cca637f-c909-4010-ade8-44c56d6e6485" providerId="ADAL" clId="{8D6FC6AB-58CE-47F7-B72D-CCBF660F6D52}" dt="2023-03-27T10:46:12.308" v="3725" actId="14100"/>
          <ac:spMkLst>
            <pc:docMk/>
            <pc:sldMk cId="3133039548" sldId="276"/>
            <ac:spMk id="2" creationId="{B664B007-A947-A56B-ADD0-C65D5D79E7FF}"/>
          </ac:spMkLst>
        </pc:spChg>
        <pc:spChg chg="add mod">
          <ac:chgData name="박도영" userId="2cca637f-c909-4010-ade8-44c56d6e6485" providerId="ADAL" clId="{8D6FC6AB-58CE-47F7-B72D-CCBF660F6D52}" dt="2023-03-26T16:15:43.876" v="868" actId="1036"/>
          <ac:spMkLst>
            <pc:docMk/>
            <pc:sldMk cId="3133039548" sldId="276"/>
            <ac:spMk id="3" creationId="{50578DE2-8767-6109-19A5-437AB9FD6BAA}"/>
          </ac:spMkLst>
        </pc:spChg>
        <pc:spChg chg="add mod ord">
          <ac:chgData name="박도영" userId="2cca637f-c909-4010-ade8-44c56d6e6485" providerId="ADAL" clId="{8D6FC6AB-58CE-47F7-B72D-CCBF660F6D52}" dt="2023-03-26T16:15:08.641" v="852" actId="2711"/>
          <ac:spMkLst>
            <pc:docMk/>
            <pc:sldMk cId="3133039548" sldId="276"/>
            <ac:spMk id="4" creationId="{C18DBCEF-46C7-FBC0-732B-F4E45C4C0A94}"/>
          </ac:spMkLst>
        </pc:spChg>
        <pc:spChg chg="mod">
          <ac:chgData name="박도영" userId="2cca637f-c909-4010-ade8-44c56d6e6485" providerId="ADAL" clId="{8D6FC6AB-58CE-47F7-B72D-CCBF660F6D52}" dt="2023-03-26T16:15:43.876" v="868" actId="1036"/>
          <ac:spMkLst>
            <pc:docMk/>
            <pc:sldMk cId="3133039548" sldId="276"/>
            <ac:spMk id="5" creationId="{48A12374-167F-DFAB-D2AC-AC70FBD696D4}"/>
          </ac:spMkLst>
        </pc:spChg>
        <pc:spChg chg="del">
          <ac:chgData name="박도영" userId="2cca637f-c909-4010-ade8-44c56d6e6485" providerId="ADAL" clId="{8D6FC6AB-58CE-47F7-B72D-CCBF660F6D52}" dt="2023-03-26T15:44:40.332" v="296" actId="478"/>
          <ac:spMkLst>
            <pc:docMk/>
            <pc:sldMk cId="3133039548" sldId="276"/>
            <ac:spMk id="6" creationId="{019D832B-CE48-941A-CD98-A12B13C0B137}"/>
          </ac:spMkLst>
        </pc:spChg>
        <pc:spChg chg="add mod">
          <ac:chgData name="박도영" userId="2cca637f-c909-4010-ade8-44c56d6e6485" providerId="ADAL" clId="{8D6FC6AB-58CE-47F7-B72D-CCBF660F6D52}" dt="2023-03-26T15:47:39.191" v="330" actId="571"/>
          <ac:spMkLst>
            <pc:docMk/>
            <pc:sldMk cId="3133039548" sldId="276"/>
            <ac:spMk id="7" creationId="{B99DE0C6-D870-EB02-C393-9D60CDACDA92}"/>
          </ac:spMkLst>
        </pc:spChg>
        <pc:spChg chg="add mod">
          <ac:chgData name="박도영" userId="2cca637f-c909-4010-ade8-44c56d6e6485" providerId="ADAL" clId="{8D6FC6AB-58CE-47F7-B72D-CCBF660F6D52}" dt="2023-03-26T15:47:39.191" v="330" actId="571"/>
          <ac:spMkLst>
            <pc:docMk/>
            <pc:sldMk cId="3133039548" sldId="276"/>
            <ac:spMk id="8" creationId="{F3076D23-6DBE-5014-5E13-9D2B8EFE7000}"/>
          </ac:spMkLst>
        </pc:spChg>
        <pc:spChg chg="add mod ord">
          <ac:chgData name="박도영" userId="2cca637f-c909-4010-ade8-44c56d6e6485" providerId="ADAL" clId="{8D6FC6AB-58CE-47F7-B72D-CCBF660F6D52}" dt="2023-03-26T16:15:08.641" v="852" actId="2711"/>
          <ac:spMkLst>
            <pc:docMk/>
            <pc:sldMk cId="3133039548" sldId="276"/>
            <ac:spMk id="9" creationId="{D3AAF9CF-D17B-9076-493B-E67F058C0F98}"/>
          </ac:spMkLst>
        </pc:spChg>
        <pc:spChg chg="add mod">
          <ac:chgData name="박도영" userId="2cca637f-c909-4010-ade8-44c56d6e6485" providerId="ADAL" clId="{8D6FC6AB-58CE-47F7-B72D-CCBF660F6D52}" dt="2023-03-26T15:47:46.083" v="333" actId="571"/>
          <ac:spMkLst>
            <pc:docMk/>
            <pc:sldMk cId="3133039548" sldId="276"/>
            <ac:spMk id="10" creationId="{29136D86-C749-0069-0860-EF268A6AE49E}"/>
          </ac:spMkLst>
        </pc:spChg>
        <pc:spChg chg="add mod">
          <ac:chgData name="박도영" userId="2cca637f-c909-4010-ade8-44c56d6e6485" providerId="ADAL" clId="{8D6FC6AB-58CE-47F7-B72D-CCBF660F6D52}" dt="2023-03-26T16:15:26.043" v="859" actId="1036"/>
          <ac:spMkLst>
            <pc:docMk/>
            <pc:sldMk cId="3133039548" sldId="276"/>
            <ac:spMk id="11" creationId="{33DB396F-DB50-AF0F-F58D-43708BC79BF4}"/>
          </ac:spMkLst>
        </pc:spChg>
        <pc:spChg chg="add mod">
          <ac:chgData name="박도영" userId="2cca637f-c909-4010-ade8-44c56d6e6485" providerId="ADAL" clId="{8D6FC6AB-58CE-47F7-B72D-CCBF660F6D52}" dt="2023-03-26T16:15:26.043" v="859" actId="1036"/>
          <ac:spMkLst>
            <pc:docMk/>
            <pc:sldMk cId="3133039548" sldId="276"/>
            <ac:spMk id="12" creationId="{11E62448-1F28-B7D2-FB88-C5A1BFF2C311}"/>
          </ac:spMkLst>
        </pc:spChg>
        <pc:spChg chg="add mod">
          <ac:chgData name="박도영" userId="2cca637f-c909-4010-ade8-44c56d6e6485" providerId="ADAL" clId="{8D6FC6AB-58CE-47F7-B72D-CCBF660F6D52}" dt="2023-03-26T16:15:26.043" v="859" actId="1036"/>
          <ac:spMkLst>
            <pc:docMk/>
            <pc:sldMk cId="3133039548" sldId="276"/>
            <ac:spMk id="13" creationId="{8A44063A-E65F-12F4-101B-3FB1D0CD4012}"/>
          </ac:spMkLst>
        </pc:spChg>
        <pc:spChg chg="mod">
          <ac:chgData name="박도영" userId="2cca637f-c909-4010-ade8-44c56d6e6485" providerId="ADAL" clId="{8D6FC6AB-58CE-47F7-B72D-CCBF660F6D52}" dt="2023-03-26T16:15:08.641" v="852" actId="2711"/>
          <ac:spMkLst>
            <pc:docMk/>
            <pc:sldMk cId="3133039548" sldId="276"/>
            <ac:spMk id="145" creationId="{00000000-0000-0000-0000-000000000000}"/>
          </ac:spMkLst>
        </pc:spChg>
        <pc:picChg chg="add mod">
          <ac:chgData name="박도영" userId="2cca637f-c909-4010-ade8-44c56d6e6485" providerId="ADAL" clId="{8D6FC6AB-58CE-47F7-B72D-CCBF660F6D52}" dt="2023-03-26T15:53:05.929" v="510" actId="1037"/>
          <ac:picMkLst>
            <pc:docMk/>
            <pc:sldMk cId="3133039548" sldId="276"/>
            <ac:picMk id="15" creationId="{29C7EFFF-034A-19A1-FFB7-C1712C3DFA29}"/>
          </ac:picMkLst>
        </pc:picChg>
      </pc:sldChg>
      <pc:sldChg chg="addSp delSp modSp add mod modTransition modAnim">
        <pc:chgData name="박도영" userId="2cca637f-c909-4010-ade8-44c56d6e6485" providerId="ADAL" clId="{8D6FC6AB-58CE-47F7-B72D-CCBF660F6D52}" dt="2023-03-26T18:16:02.556" v="3712"/>
        <pc:sldMkLst>
          <pc:docMk/>
          <pc:sldMk cId="1681067507" sldId="277"/>
        </pc:sldMkLst>
        <pc:spChg chg="del mod">
          <ac:chgData name="박도영" userId="2cca637f-c909-4010-ade8-44c56d6e6485" providerId="ADAL" clId="{8D6FC6AB-58CE-47F7-B72D-CCBF660F6D52}" dt="2023-03-26T16:10:40.159" v="525" actId="478"/>
          <ac:spMkLst>
            <pc:docMk/>
            <pc:sldMk cId="1681067507" sldId="277"/>
            <ac:spMk id="2" creationId="{B664B007-A947-A56B-ADD0-C65D5D79E7FF}"/>
          </ac:spMkLst>
        </pc:spChg>
        <pc:spChg chg="del">
          <ac:chgData name="박도영" userId="2cca637f-c909-4010-ade8-44c56d6e6485" providerId="ADAL" clId="{8D6FC6AB-58CE-47F7-B72D-CCBF660F6D52}" dt="2023-03-26T15:51:09.131" v="454" actId="478"/>
          <ac:spMkLst>
            <pc:docMk/>
            <pc:sldMk cId="1681067507" sldId="277"/>
            <ac:spMk id="5" creationId="{48A12374-167F-DFAB-D2AC-AC70FBD696D4}"/>
          </ac:spMkLst>
        </pc:spChg>
        <pc:spChg chg="del">
          <ac:chgData name="박도영" userId="2cca637f-c909-4010-ade8-44c56d6e6485" providerId="ADAL" clId="{8D6FC6AB-58CE-47F7-B72D-CCBF660F6D52}" dt="2023-03-26T15:50:56.632" v="426" actId="478"/>
          <ac:spMkLst>
            <pc:docMk/>
            <pc:sldMk cId="1681067507" sldId="277"/>
            <ac:spMk id="6" creationId="{019D832B-CE48-941A-CD98-A12B13C0B137}"/>
          </ac:spMkLst>
        </pc:spChg>
        <pc:spChg chg="add mod">
          <ac:chgData name="박도영" userId="2cca637f-c909-4010-ade8-44c56d6e6485" providerId="ADAL" clId="{8D6FC6AB-58CE-47F7-B72D-CCBF660F6D52}" dt="2023-03-26T16:16:02.351" v="869" actId="2711"/>
          <ac:spMkLst>
            <pc:docMk/>
            <pc:sldMk cId="1681067507" sldId="277"/>
            <ac:spMk id="8" creationId="{74C67030-5A8D-0E90-99A7-CBA08B36A122}"/>
          </ac:spMkLst>
        </pc:spChg>
        <pc:spChg chg="add del mod">
          <ac:chgData name="박도영" userId="2cca637f-c909-4010-ade8-44c56d6e6485" providerId="ADAL" clId="{8D6FC6AB-58CE-47F7-B72D-CCBF660F6D52}" dt="2023-03-26T16:16:25.136" v="874" actId="478"/>
          <ac:spMkLst>
            <pc:docMk/>
            <pc:sldMk cId="1681067507" sldId="277"/>
            <ac:spMk id="10" creationId="{95E0F5C8-CBA5-2D5C-7C4B-2D8EFE425DEE}"/>
          </ac:spMkLst>
        </pc:spChg>
        <pc:spChg chg="add mod ord">
          <ac:chgData name="박도영" userId="2cca637f-c909-4010-ade8-44c56d6e6485" providerId="ADAL" clId="{8D6FC6AB-58CE-47F7-B72D-CCBF660F6D52}" dt="2023-03-26T16:37:56.565" v="1692" actId="207"/>
          <ac:spMkLst>
            <pc:docMk/>
            <pc:sldMk cId="1681067507" sldId="277"/>
            <ac:spMk id="11" creationId="{1193D73A-73C6-2129-506A-A9625D5BD169}"/>
          </ac:spMkLst>
        </pc:spChg>
        <pc:spChg chg="add mod">
          <ac:chgData name="박도영" userId="2cca637f-c909-4010-ade8-44c56d6e6485" providerId="ADAL" clId="{8D6FC6AB-58CE-47F7-B72D-CCBF660F6D52}" dt="2023-03-26T16:33:08.074" v="1462" actId="1037"/>
          <ac:spMkLst>
            <pc:docMk/>
            <pc:sldMk cId="1681067507" sldId="277"/>
            <ac:spMk id="12" creationId="{272674D6-CF4E-6694-EA67-3C39A79C4897}"/>
          </ac:spMkLst>
        </pc:spChg>
        <pc:spChg chg="mod">
          <ac:chgData name="박도영" userId="2cca637f-c909-4010-ade8-44c56d6e6485" providerId="ADAL" clId="{8D6FC6AB-58CE-47F7-B72D-CCBF660F6D52}" dt="2023-03-26T16:16:02.351" v="869" actId="2711"/>
          <ac:spMkLst>
            <pc:docMk/>
            <pc:sldMk cId="1681067507" sldId="277"/>
            <ac:spMk id="145" creationId="{00000000-0000-0000-0000-000000000000}"/>
          </ac:spMkLst>
        </pc:spChg>
        <pc:picChg chg="add del">
          <ac:chgData name="박도영" userId="2cca637f-c909-4010-ade8-44c56d6e6485" providerId="ADAL" clId="{8D6FC6AB-58CE-47F7-B72D-CCBF660F6D52}" dt="2023-03-26T16:10:19.328" v="516" actId="478"/>
          <ac:picMkLst>
            <pc:docMk/>
            <pc:sldMk cId="1681067507" sldId="277"/>
            <ac:picMk id="4" creationId="{60298C22-A256-8B93-FF09-8B4831AA26F9}"/>
          </ac:picMkLst>
        </pc:picChg>
        <pc:picChg chg="add del mod">
          <ac:chgData name="박도영" userId="2cca637f-c909-4010-ade8-44c56d6e6485" providerId="ADAL" clId="{8D6FC6AB-58CE-47F7-B72D-CCBF660F6D52}" dt="2023-03-26T16:23:37.935" v="1086"/>
          <ac:picMkLst>
            <pc:docMk/>
            <pc:sldMk cId="1681067507" sldId="277"/>
            <ac:picMk id="13" creationId="{203B5B11-6694-9611-D042-FB451A53FC60}"/>
          </ac:picMkLst>
        </pc:picChg>
        <pc:picChg chg="add del mod">
          <ac:chgData name="박도영" userId="2cca637f-c909-4010-ade8-44c56d6e6485" providerId="ADAL" clId="{8D6FC6AB-58CE-47F7-B72D-CCBF660F6D52}" dt="2023-03-26T16:24:05.758" v="1096"/>
          <ac:picMkLst>
            <pc:docMk/>
            <pc:sldMk cId="1681067507" sldId="277"/>
            <ac:picMk id="14" creationId="{0951828E-EB30-DC98-E606-2B9B2024EBE5}"/>
          </ac:picMkLst>
        </pc:picChg>
        <pc:picChg chg="add del mod">
          <ac:chgData name="박도영" userId="2cca637f-c909-4010-ade8-44c56d6e6485" providerId="ADAL" clId="{8D6FC6AB-58CE-47F7-B72D-CCBF660F6D52}" dt="2023-03-26T16:24:33.710" v="1103" actId="478"/>
          <ac:picMkLst>
            <pc:docMk/>
            <pc:sldMk cId="1681067507" sldId="277"/>
            <ac:picMk id="15" creationId="{16125280-6E97-0B4C-52CE-73BCCBAD1A5F}"/>
          </ac:picMkLst>
        </pc:picChg>
        <pc:picChg chg="add del mod">
          <ac:chgData name="박도영" userId="2cca637f-c909-4010-ade8-44c56d6e6485" providerId="ADAL" clId="{8D6FC6AB-58CE-47F7-B72D-CCBF660F6D52}" dt="2023-03-26T16:10:23.998" v="520" actId="478"/>
          <ac:picMkLst>
            <pc:docMk/>
            <pc:sldMk cId="1681067507" sldId="277"/>
            <ac:picMk id="1026" creationId="{5442D210-C1E4-831D-B16A-5299A6F1E360}"/>
          </ac:picMkLst>
        </pc:picChg>
        <pc:picChg chg="add mod">
          <ac:chgData name="박도영" userId="2cca637f-c909-4010-ade8-44c56d6e6485" providerId="ADAL" clId="{8D6FC6AB-58CE-47F7-B72D-CCBF660F6D52}" dt="2023-03-26T16:24:30.469" v="1102" actId="1076"/>
          <ac:picMkLst>
            <pc:docMk/>
            <pc:sldMk cId="1681067507" sldId="277"/>
            <ac:picMk id="1028" creationId="{F6157E0F-2431-9DB7-C7F7-C4C08F2C3F6A}"/>
          </ac:picMkLst>
        </pc:picChg>
      </pc:sldChg>
      <pc:sldChg chg="delSp modSp add mod modTransition">
        <pc:chgData name="박도영" userId="2cca637f-c909-4010-ade8-44c56d6e6485" providerId="ADAL" clId="{8D6FC6AB-58CE-47F7-B72D-CCBF660F6D52}" dt="2023-03-26T18:14:21.213" v="3700"/>
        <pc:sldMkLst>
          <pc:docMk/>
          <pc:sldMk cId="4021176957" sldId="278"/>
        </pc:sldMkLst>
        <pc:spChg chg="del">
          <ac:chgData name="박도영" userId="2cca637f-c909-4010-ade8-44c56d6e6485" providerId="ADAL" clId="{8D6FC6AB-58CE-47F7-B72D-CCBF660F6D52}" dt="2023-03-26T16:17:14.679" v="883" actId="21"/>
          <ac:spMkLst>
            <pc:docMk/>
            <pc:sldMk cId="4021176957" sldId="278"/>
            <ac:spMk id="10" creationId="{95E0F5C8-CBA5-2D5C-7C4B-2D8EFE425DEE}"/>
          </ac:spMkLst>
        </pc:spChg>
        <pc:picChg chg="mod">
          <ac:chgData name="박도영" userId="2cca637f-c909-4010-ade8-44c56d6e6485" providerId="ADAL" clId="{8D6FC6AB-58CE-47F7-B72D-CCBF660F6D52}" dt="2023-03-26T16:23:09.367" v="1080" actId="1076"/>
          <ac:picMkLst>
            <pc:docMk/>
            <pc:sldMk cId="4021176957" sldId="278"/>
            <ac:picMk id="1028" creationId="{F6157E0F-2431-9DB7-C7F7-C4C08F2C3F6A}"/>
          </ac:picMkLst>
        </pc:picChg>
      </pc:sldChg>
      <pc:sldChg chg="addSp delSp modSp add mod modTransition modAnim">
        <pc:chgData name="박도영" userId="2cca637f-c909-4010-ade8-44c56d6e6485" providerId="ADAL" clId="{8D6FC6AB-58CE-47F7-B72D-CCBF660F6D52}" dt="2023-03-26T18:13:53.866" v="3694"/>
        <pc:sldMkLst>
          <pc:docMk/>
          <pc:sldMk cId="2095817580" sldId="279"/>
        </pc:sldMkLst>
        <pc:spChg chg="mod">
          <ac:chgData name="박도영" userId="2cca637f-c909-4010-ade8-44c56d6e6485" providerId="ADAL" clId="{8D6FC6AB-58CE-47F7-B72D-CCBF660F6D52}" dt="2023-03-26T16:42:18.780" v="1892" actId="14100"/>
          <ac:spMkLst>
            <pc:docMk/>
            <pc:sldMk cId="2095817580" sldId="279"/>
            <ac:spMk id="8" creationId="{74C67030-5A8D-0E90-99A7-CBA08B36A122}"/>
          </ac:spMkLst>
        </pc:spChg>
        <pc:spChg chg="mod">
          <ac:chgData name="박도영" userId="2cca637f-c909-4010-ade8-44c56d6e6485" providerId="ADAL" clId="{8D6FC6AB-58CE-47F7-B72D-CCBF660F6D52}" dt="2023-03-26T16:38:02.746" v="1704" actId="207"/>
          <ac:spMkLst>
            <pc:docMk/>
            <pc:sldMk cId="2095817580" sldId="279"/>
            <ac:spMk id="11" creationId="{1193D73A-73C6-2129-506A-A9625D5BD169}"/>
          </ac:spMkLst>
        </pc:spChg>
        <pc:spChg chg="mod">
          <ac:chgData name="박도영" userId="2cca637f-c909-4010-ade8-44c56d6e6485" providerId="ADAL" clId="{8D6FC6AB-58CE-47F7-B72D-CCBF660F6D52}" dt="2023-03-26T16:33:38.848" v="1475" actId="14100"/>
          <ac:spMkLst>
            <pc:docMk/>
            <pc:sldMk cId="2095817580" sldId="279"/>
            <ac:spMk id="12" creationId="{272674D6-CF4E-6694-EA67-3C39A79C4897}"/>
          </ac:spMkLst>
        </pc:spChg>
        <pc:picChg chg="add del mod">
          <ac:chgData name="박도영" userId="2cca637f-c909-4010-ade8-44c56d6e6485" providerId="ADAL" clId="{8D6FC6AB-58CE-47F7-B72D-CCBF660F6D52}" dt="2023-03-26T16:24:42.743" v="1106" actId="478"/>
          <ac:picMkLst>
            <pc:docMk/>
            <pc:sldMk cId="2095817580" sldId="279"/>
            <ac:picMk id="2" creationId="{2DCF535D-CB3C-D4C5-F509-57D8EFC2A6BE}"/>
          </ac:picMkLst>
        </pc:picChg>
        <pc:picChg chg="mod">
          <ac:chgData name="박도영" userId="2cca637f-c909-4010-ade8-44c56d6e6485" providerId="ADAL" clId="{8D6FC6AB-58CE-47F7-B72D-CCBF660F6D52}" dt="2023-03-26T16:24:41.549" v="1105" actId="1076"/>
          <ac:picMkLst>
            <pc:docMk/>
            <pc:sldMk cId="2095817580" sldId="279"/>
            <ac:picMk id="1028" creationId="{F6157E0F-2431-9DB7-C7F7-C4C08F2C3F6A}"/>
          </ac:picMkLst>
        </pc:picChg>
      </pc:sldChg>
      <pc:sldChg chg="addSp delSp modSp add del mod modTransition">
        <pc:chgData name="박도영" userId="2cca637f-c909-4010-ade8-44c56d6e6485" providerId="ADAL" clId="{8D6FC6AB-58CE-47F7-B72D-CCBF660F6D52}" dt="2023-03-26T16:25:40.668" v="1114" actId="47"/>
        <pc:sldMkLst>
          <pc:docMk/>
          <pc:sldMk cId="448130334" sldId="280"/>
        </pc:sldMkLst>
        <pc:spChg chg="add del mod">
          <ac:chgData name="박도영" userId="2cca637f-c909-4010-ade8-44c56d6e6485" providerId="ADAL" clId="{8D6FC6AB-58CE-47F7-B72D-CCBF660F6D52}" dt="2023-03-26T16:25:20.875" v="1113" actId="478"/>
          <ac:spMkLst>
            <pc:docMk/>
            <pc:sldMk cId="448130334" sldId="280"/>
            <ac:spMk id="3" creationId="{A8F4AC37-6BB1-37DF-9200-A52B3A115D38}"/>
          </ac:spMkLst>
        </pc:spChg>
        <pc:picChg chg="mod">
          <ac:chgData name="박도영" userId="2cca637f-c909-4010-ade8-44c56d6e6485" providerId="ADAL" clId="{8D6FC6AB-58CE-47F7-B72D-CCBF660F6D52}" dt="2023-03-26T16:25:18.005" v="1111" actId="1076"/>
          <ac:picMkLst>
            <pc:docMk/>
            <pc:sldMk cId="448130334" sldId="280"/>
            <ac:picMk id="1028" creationId="{F6157E0F-2431-9DB7-C7F7-C4C08F2C3F6A}"/>
          </ac:picMkLst>
        </pc:picChg>
      </pc:sldChg>
      <pc:sldChg chg="addSp delSp modSp add mod modTransition modAnim modNotesTx">
        <pc:chgData name="박도영" userId="2cca637f-c909-4010-ade8-44c56d6e6485" providerId="ADAL" clId="{8D6FC6AB-58CE-47F7-B72D-CCBF660F6D52}" dt="2023-03-26T18:16:25.265" v="3714"/>
        <pc:sldMkLst>
          <pc:docMk/>
          <pc:sldMk cId="468723314" sldId="280"/>
        </pc:sldMkLst>
        <pc:spChg chg="del">
          <ac:chgData name="박도영" userId="2cca637f-c909-4010-ade8-44c56d6e6485" providerId="ADAL" clId="{8D6FC6AB-58CE-47F7-B72D-CCBF660F6D52}" dt="2023-03-26T16:33:25.621" v="1474" actId="478"/>
          <ac:spMkLst>
            <pc:docMk/>
            <pc:sldMk cId="468723314" sldId="280"/>
            <ac:spMk id="2" creationId="{B664B007-A947-A56B-ADD0-C65D5D79E7FF}"/>
          </ac:spMkLst>
        </pc:spChg>
        <pc:spChg chg="add mod ord">
          <ac:chgData name="박도영" userId="2cca637f-c909-4010-ade8-44c56d6e6485" providerId="ADAL" clId="{8D6FC6AB-58CE-47F7-B72D-CCBF660F6D52}" dt="2023-03-26T18:16:23.755" v="3713" actId="14100"/>
          <ac:spMkLst>
            <pc:docMk/>
            <pc:sldMk cId="468723314" sldId="280"/>
            <ac:spMk id="3" creationId="{51730591-957E-8A96-D9F8-2420769E65A1}"/>
          </ac:spMkLst>
        </pc:spChg>
        <pc:spChg chg="add mod">
          <ac:chgData name="박도영" userId="2cca637f-c909-4010-ade8-44c56d6e6485" providerId="ADAL" clId="{8D6FC6AB-58CE-47F7-B72D-CCBF660F6D52}" dt="2023-03-26T16:36:30.003" v="1653" actId="207"/>
          <ac:spMkLst>
            <pc:docMk/>
            <pc:sldMk cId="468723314" sldId="280"/>
            <ac:spMk id="4" creationId="{2347BC4F-F75B-1CAD-0C3B-24B28DF3373E}"/>
          </ac:spMkLst>
        </pc:spChg>
        <pc:spChg chg="add mod">
          <ac:chgData name="박도영" userId="2cca637f-c909-4010-ade8-44c56d6e6485" providerId="ADAL" clId="{8D6FC6AB-58CE-47F7-B72D-CCBF660F6D52}" dt="2023-03-26T16:36:30.003" v="1653" actId="207"/>
          <ac:spMkLst>
            <pc:docMk/>
            <pc:sldMk cId="468723314" sldId="280"/>
            <ac:spMk id="5" creationId="{18BE6530-8539-1354-ADCD-1DBB522C2876}"/>
          </ac:spMkLst>
        </pc:spChg>
        <pc:spChg chg="add del mod">
          <ac:chgData name="박도영" userId="2cca637f-c909-4010-ade8-44c56d6e6485" providerId="ADAL" clId="{8D6FC6AB-58CE-47F7-B72D-CCBF660F6D52}" dt="2023-03-26T16:35:50.194" v="1636"/>
          <ac:spMkLst>
            <pc:docMk/>
            <pc:sldMk cId="468723314" sldId="280"/>
            <ac:spMk id="6" creationId="{7535E9BA-FCC3-FEE8-3FE8-5A7EA03A2F0F}"/>
          </ac:spMkLst>
        </pc:spChg>
        <pc:spChg chg="mod">
          <ac:chgData name="박도영" userId="2cca637f-c909-4010-ade8-44c56d6e6485" providerId="ADAL" clId="{8D6FC6AB-58CE-47F7-B72D-CCBF660F6D52}" dt="2023-03-26T16:33:24.432" v="1473"/>
          <ac:spMkLst>
            <pc:docMk/>
            <pc:sldMk cId="468723314" sldId="280"/>
            <ac:spMk id="7" creationId="{5E52C22E-FEC9-826C-A40E-F1E1A8E4784C}"/>
          </ac:spMkLst>
        </pc:spChg>
        <pc:spChg chg="add mod">
          <ac:chgData name="박도영" userId="2cca637f-c909-4010-ade8-44c56d6e6485" providerId="ADAL" clId="{8D6FC6AB-58CE-47F7-B72D-CCBF660F6D52}" dt="2023-03-26T16:36:30.003" v="1653" actId="207"/>
          <ac:spMkLst>
            <pc:docMk/>
            <pc:sldMk cId="468723314" sldId="280"/>
            <ac:spMk id="8" creationId="{73F6D16A-ADAC-E0FC-F622-4A7FDAE98169}"/>
          </ac:spMkLst>
        </pc:spChg>
        <pc:picChg chg="add mod">
          <ac:chgData name="박도영" userId="2cca637f-c909-4010-ade8-44c56d6e6485" providerId="ADAL" clId="{8D6FC6AB-58CE-47F7-B72D-CCBF660F6D52}" dt="2023-03-26T17:27:34.036" v="2237" actId="1076"/>
          <ac:picMkLst>
            <pc:docMk/>
            <pc:sldMk cId="468723314" sldId="280"/>
            <ac:picMk id="10" creationId="{94F77C31-B6C8-4069-84AF-567AF053E59C}"/>
          </ac:picMkLst>
        </pc:picChg>
      </pc:sldChg>
      <pc:sldChg chg="addSp delSp modSp add mod modTransition delAnim modAnim modNotesTx">
        <pc:chgData name="박도영" userId="2cca637f-c909-4010-ade8-44c56d6e6485" providerId="ADAL" clId="{8D6FC6AB-58CE-47F7-B72D-CCBF660F6D52}" dt="2023-03-26T18:16:42.840" v="3715"/>
        <pc:sldMkLst>
          <pc:docMk/>
          <pc:sldMk cId="1098255276" sldId="281"/>
        </pc:sldMkLst>
        <pc:spChg chg="add mod">
          <ac:chgData name="박도영" userId="2cca637f-c909-4010-ade8-44c56d6e6485" providerId="ADAL" clId="{8D6FC6AB-58CE-47F7-B72D-CCBF660F6D52}" dt="2023-03-26T16:57:58.791" v="2154"/>
          <ac:spMkLst>
            <pc:docMk/>
            <pc:sldMk cId="1098255276" sldId="281"/>
            <ac:spMk id="2" creationId="{1E591F7B-0297-20B9-C74F-EB44F6C9861C}"/>
          </ac:spMkLst>
        </pc:spChg>
        <pc:spChg chg="del">
          <ac:chgData name="박도영" userId="2cca637f-c909-4010-ade8-44c56d6e6485" providerId="ADAL" clId="{8D6FC6AB-58CE-47F7-B72D-CCBF660F6D52}" dt="2023-03-26T16:38:18.552" v="1705" actId="478"/>
          <ac:spMkLst>
            <pc:docMk/>
            <pc:sldMk cId="1098255276" sldId="281"/>
            <ac:spMk id="3" creationId="{51730591-957E-8A96-D9F8-2420769E65A1}"/>
          </ac:spMkLst>
        </pc:spChg>
        <pc:spChg chg="add del mod">
          <ac:chgData name="박도영" userId="2cca637f-c909-4010-ade8-44c56d6e6485" providerId="ADAL" clId="{8D6FC6AB-58CE-47F7-B72D-CCBF660F6D52}" dt="2023-03-26T16:38:33.788" v="1712" actId="14100"/>
          <ac:spMkLst>
            <pc:docMk/>
            <pc:sldMk cId="1098255276" sldId="281"/>
            <ac:spMk id="4" creationId="{2347BC4F-F75B-1CAD-0C3B-24B28DF3373E}"/>
          </ac:spMkLst>
        </pc:spChg>
        <pc:spChg chg="add del mod">
          <ac:chgData name="박도영" userId="2cca637f-c909-4010-ade8-44c56d6e6485" providerId="ADAL" clId="{8D6FC6AB-58CE-47F7-B72D-CCBF660F6D52}" dt="2023-03-26T16:38:36.603" v="1713" actId="1076"/>
          <ac:spMkLst>
            <pc:docMk/>
            <pc:sldMk cId="1098255276" sldId="281"/>
            <ac:spMk id="5" creationId="{18BE6530-8539-1354-ADCD-1DBB522C2876}"/>
          </ac:spMkLst>
        </pc:spChg>
        <pc:spChg chg="mod">
          <ac:chgData name="박도영" userId="2cca637f-c909-4010-ade8-44c56d6e6485" providerId="ADAL" clId="{8D6FC6AB-58CE-47F7-B72D-CCBF660F6D52}" dt="2023-03-26T16:42:00.840" v="1890"/>
          <ac:spMkLst>
            <pc:docMk/>
            <pc:sldMk cId="1098255276" sldId="281"/>
            <ac:spMk id="7" creationId="{5E52C22E-FEC9-826C-A40E-F1E1A8E4784C}"/>
          </ac:spMkLst>
        </pc:spChg>
        <pc:spChg chg="add del mod">
          <ac:chgData name="박도영" userId="2cca637f-c909-4010-ade8-44c56d6e6485" providerId="ADAL" clId="{8D6FC6AB-58CE-47F7-B72D-CCBF660F6D52}" dt="2023-03-26T16:38:44.982" v="1714" actId="1076"/>
          <ac:spMkLst>
            <pc:docMk/>
            <pc:sldMk cId="1098255276" sldId="281"/>
            <ac:spMk id="8" creationId="{73F6D16A-ADAC-E0FC-F622-4A7FDAE98169}"/>
          </ac:spMkLst>
        </pc:spChg>
        <pc:picChg chg="add del mod">
          <ac:chgData name="박도영" userId="2cca637f-c909-4010-ade8-44c56d6e6485" providerId="ADAL" clId="{8D6FC6AB-58CE-47F7-B72D-CCBF660F6D52}" dt="2023-03-26T16:55:37.406" v="1978" actId="478"/>
          <ac:picMkLst>
            <pc:docMk/>
            <pc:sldMk cId="1098255276" sldId="281"/>
            <ac:picMk id="6" creationId="{ED609D8C-64D2-2279-4B34-04BA4B6CAD49}"/>
          </ac:picMkLst>
        </pc:picChg>
      </pc:sldChg>
      <pc:sldChg chg="addSp delSp modSp add mod modTransition delAnim modNotesTx">
        <pc:chgData name="박도영" userId="2cca637f-c909-4010-ade8-44c56d6e6485" providerId="ADAL" clId="{8D6FC6AB-58CE-47F7-B72D-CCBF660F6D52}" dt="2023-03-26T18:15:08.868" v="3705"/>
        <pc:sldMkLst>
          <pc:docMk/>
          <pc:sldMk cId="1805921360" sldId="282"/>
        </pc:sldMkLst>
        <pc:spChg chg="del">
          <ac:chgData name="박도영" userId="2cca637f-c909-4010-ade8-44c56d6e6485" providerId="ADAL" clId="{8D6FC6AB-58CE-47F7-B72D-CCBF660F6D52}" dt="2023-03-26T16:42:36.991" v="1946" actId="478"/>
          <ac:spMkLst>
            <pc:docMk/>
            <pc:sldMk cId="1805921360" sldId="282"/>
            <ac:spMk id="2" creationId="{1E591F7B-0297-20B9-C74F-EB44F6C9861C}"/>
          </ac:spMkLst>
        </pc:spChg>
        <pc:spChg chg="add mod">
          <ac:chgData name="박도영" userId="2cca637f-c909-4010-ade8-44c56d6e6485" providerId="ADAL" clId="{8D6FC6AB-58CE-47F7-B72D-CCBF660F6D52}" dt="2023-03-26T17:32:47.437" v="2312" actId="1038"/>
          <ac:spMkLst>
            <pc:docMk/>
            <pc:sldMk cId="1805921360" sldId="282"/>
            <ac:spMk id="3" creationId="{A8AFFD83-DCF8-10A4-3DB0-ADA9C62D3DE6}"/>
          </ac:spMkLst>
        </pc:spChg>
        <pc:spChg chg="del">
          <ac:chgData name="박도영" userId="2cca637f-c909-4010-ade8-44c56d6e6485" providerId="ADAL" clId="{8D6FC6AB-58CE-47F7-B72D-CCBF660F6D52}" dt="2023-03-26T16:42:36.991" v="1946" actId="478"/>
          <ac:spMkLst>
            <pc:docMk/>
            <pc:sldMk cId="1805921360" sldId="282"/>
            <ac:spMk id="4" creationId="{2347BC4F-F75B-1CAD-0C3B-24B28DF3373E}"/>
          </ac:spMkLst>
        </pc:spChg>
        <pc:spChg chg="del">
          <ac:chgData name="박도영" userId="2cca637f-c909-4010-ade8-44c56d6e6485" providerId="ADAL" clId="{8D6FC6AB-58CE-47F7-B72D-CCBF660F6D52}" dt="2023-03-26T16:42:36.991" v="1946" actId="478"/>
          <ac:spMkLst>
            <pc:docMk/>
            <pc:sldMk cId="1805921360" sldId="282"/>
            <ac:spMk id="5" creationId="{18BE6530-8539-1354-ADCD-1DBB522C2876}"/>
          </ac:spMkLst>
        </pc:spChg>
        <pc:spChg chg="mod">
          <ac:chgData name="박도영" userId="2cca637f-c909-4010-ade8-44c56d6e6485" providerId="ADAL" clId="{8D6FC6AB-58CE-47F7-B72D-CCBF660F6D52}" dt="2023-03-26T17:32:30.915" v="2278" actId="20577"/>
          <ac:spMkLst>
            <pc:docMk/>
            <pc:sldMk cId="1805921360" sldId="282"/>
            <ac:spMk id="7" creationId="{5E52C22E-FEC9-826C-A40E-F1E1A8E4784C}"/>
          </ac:spMkLst>
        </pc:spChg>
        <pc:spChg chg="del">
          <ac:chgData name="박도영" userId="2cca637f-c909-4010-ade8-44c56d6e6485" providerId="ADAL" clId="{8D6FC6AB-58CE-47F7-B72D-CCBF660F6D52}" dt="2023-03-26T16:42:36.991" v="1946" actId="478"/>
          <ac:spMkLst>
            <pc:docMk/>
            <pc:sldMk cId="1805921360" sldId="282"/>
            <ac:spMk id="8" creationId="{73F6D16A-ADAC-E0FC-F622-4A7FDAE98169}"/>
          </ac:spMkLst>
        </pc:spChg>
        <pc:spChg chg="add del">
          <ac:chgData name="박도영" userId="2cca637f-c909-4010-ade8-44c56d6e6485" providerId="ADAL" clId="{8D6FC6AB-58CE-47F7-B72D-CCBF660F6D52}" dt="2023-03-26T17:33:14.975" v="2315" actId="22"/>
          <ac:spMkLst>
            <pc:docMk/>
            <pc:sldMk cId="1805921360" sldId="282"/>
            <ac:spMk id="10" creationId="{077178E1-2310-436F-DC8B-9295F8971D3D}"/>
          </ac:spMkLst>
        </pc:spChg>
        <pc:spChg chg="add mod">
          <ac:chgData name="박도영" userId="2cca637f-c909-4010-ade8-44c56d6e6485" providerId="ADAL" clId="{8D6FC6AB-58CE-47F7-B72D-CCBF660F6D52}" dt="2023-03-26T17:34:15.392" v="2346" actId="1035"/>
          <ac:spMkLst>
            <pc:docMk/>
            <pc:sldMk cId="1805921360" sldId="282"/>
            <ac:spMk id="11" creationId="{5140E4BE-EBD0-0B38-B4A7-5E4799920345}"/>
          </ac:spMkLst>
        </pc:spChg>
        <pc:picChg chg="add mod">
          <ac:chgData name="박도영" userId="2cca637f-c909-4010-ade8-44c56d6e6485" providerId="ADAL" clId="{8D6FC6AB-58CE-47F7-B72D-CCBF660F6D52}" dt="2023-03-26T17:20:51.009" v="2227" actId="1076"/>
          <ac:picMkLst>
            <pc:docMk/>
            <pc:sldMk cId="1805921360" sldId="282"/>
            <ac:picMk id="6" creationId="{22579281-15CF-49F6-70AE-F2E0304C97F9}"/>
          </ac:picMkLst>
        </pc:picChg>
        <pc:picChg chg="del">
          <ac:chgData name="박도영" userId="2cca637f-c909-4010-ade8-44c56d6e6485" providerId="ADAL" clId="{8D6FC6AB-58CE-47F7-B72D-CCBF660F6D52}" dt="2023-03-26T16:42:34.186" v="1945" actId="478"/>
          <ac:picMkLst>
            <pc:docMk/>
            <pc:sldMk cId="1805921360" sldId="282"/>
            <ac:picMk id="2050" creationId="{C705C67E-16AB-19B9-CDDF-D9813A2E802A}"/>
          </ac:picMkLst>
        </pc:picChg>
        <pc:picChg chg="add del mod">
          <ac:chgData name="박도영" userId="2cca637f-c909-4010-ade8-44c56d6e6485" providerId="ADAL" clId="{8D6FC6AB-58CE-47F7-B72D-CCBF660F6D52}" dt="2023-03-26T17:20:48.235" v="2226" actId="478"/>
          <ac:picMkLst>
            <pc:docMk/>
            <pc:sldMk cId="1805921360" sldId="282"/>
            <ac:picMk id="6146" creationId="{48AA8829-CFF1-4F23-5D47-07B711C4F396}"/>
          </ac:picMkLst>
        </pc:picChg>
        <pc:picChg chg="add del mod">
          <ac:chgData name="박도영" userId="2cca637f-c909-4010-ade8-44c56d6e6485" providerId="ADAL" clId="{8D6FC6AB-58CE-47F7-B72D-CCBF660F6D52}" dt="2023-03-26T16:53:59.055" v="1961" actId="478"/>
          <ac:picMkLst>
            <pc:docMk/>
            <pc:sldMk cId="1805921360" sldId="282"/>
            <ac:picMk id="6148" creationId="{0286BF4D-06B5-74C8-B1A0-977894859DB8}"/>
          </ac:picMkLst>
        </pc:picChg>
        <pc:picChg chg="add del mod">
          <ac:chgData name="박도영" userId="2cca637f-c909-4010-ade8-44c56d6e6485" providerId="ADAL" clId="{8D6FC6AB-58CE-47F7-B72D-CCBF660F6D52}" dt="2023-03-26T17:20:28.164" v="2219" actId="478"/>
          <ac:picMkLst>
            <pc:docMk/>
            <pc:sldMk cId="1805921360" sldId="282"/>
            <ac:picMk id="6150" creationId="{EB8D2B2E-6F4B-12A3-FDFE-6810613310C7}"/>
          </ac:picMkLst>
        </pc:picChg>
      </pc:sldChg>
      <pc:sldChg chg="addSp delSp modSp add modTransition modNotesTx">
        <pc:chgData name="박도영" userId="2cca637f-c909-4010-ade8-44c56d6e6485" providerId="ADAL" clId="{8D6FC6AB-58CE-47F7-B72D-CCBF660F6D52}" dt="2023-03-26T18:14:57.661" v="3704"/>
        <pc:sldMkLst>
          <pc:docMk/>
          <pc:sldMk cId="3019333057" sldId="283"/>
        </pc:sldMkLst>
        <pc:picChg chg="del">
          <ac:chgData name="박도영" userId="2cca637f-c909-4010-ade8-44c56d6e6485" providerId="ADAL" clId="{8D6FC6AB-58CE-47F7-B72D-CCBF660F6D52}" dt="2023-03-26T17:21:06.200" v="2228" actId="478"/>
          <ac:picMkLst>
            <pc:docMk/>
            <pc:sldMk cId="3019333057" sldId="283"/>
            <ac:picMk id="6" creationId="{22579281-15CF-49F6-70AE-F2E0304C97F9}"/>
          </ac:picMkLst>
        </pc:picChg>
        <pc:picChg chg="mod">
          <ac:chgData name="박도영" userId="2cca637f-c909-4010-ade8-44c56d6e6485" providerId="ADAL" clId="{8D6FC6AB-58CE-47F7-B72D-CCBF660F6D52}" dt="2023-03-26T17:48:25.745" v="3187" actId="1076"/>
          <ac:picMkLst>
            <pc:docMk/>
            <pc:sldMk cId="3019333057" sldId="283"/>
            <ac:picMk id="6146" creationId="{48AA8829-CFF1-4F23-5D47-07B711C4F396}"/>
          </ac:picMkLst>
        </pc:picChg>
        <pc:picChg chg="add mod">
          <ac:chgData name="박도영" userId="2cca637f-c909-4010-ade8-44c56d6e6485" providerId="ADAL" clId="{8D6FC6AB-58CE-47F7-B72D-CCBF660F6D52}" dt="2023-03-26T17:48:28.753" v="3188" actId="14100"/>
          <ac:picMkLst>
            <pc:docMk/>
            <pc:sldMk cId="3019333057" sldId="283"/>
            <ac:picMk id="10242" creationId="{493BBD46-7E9D-2752-3E7B-7A8A6AD8F822}"/>
          </ac:picMkLst>
        </pc:picChg>
      </pc:sldChg>
      <pc:sldChg chg="addSp delSp modSp add mod modTransition modNotesTx">
        <pc:chgData name="박도영" userId="2cca637f-c909-4010-ade8-44c56d6e6485" providerId="ADAL" clId="{8D6FC6AB-58CE-47F7-B72D-CCBF660F6D52}" dt="2023-03-26T18:15:12.516" v="3706"/>
        <pc:sldMkLst>
          <pc:docMk/>
          <pc:sldMk cId="2524818086" sldId="284"/>
        </pc:sldMkLst>
        <pc:spChg chg="add mod">
          <ac:chgData name="박도영" userId="2cca637f-c909-4010-ade8-44c56d6e6485" providerId="ADAL" clId="{8D6FC6AB-58CE-47F7-B72D-CCBF660F6D52}" dt="2023-03-26T18:08:50.647" v="3642" actId="1076"/>
          <ac:spMkLst>
            <pc:docMk/>
            <pc:sldMk cId="2524818086" sldId="284"/>
            <ac:spMk id="2" creationId="{B6532E08-625E-71B9-EA3E-D91058BE5665}"/>
          </ac:spMkLst>
        </pc:spChg>
        <pc:spChg chg="del">
          <ac:chgData name="박도영" userId="2cca637f-c909-4010-ade8-44c56d6e6485" providerId="ADAL" clId="{8D6FC6AB-58CE-47F7-B72D-CCBF660F6D52}" dt="2023-03-26T17:36:45.450" v="2403" actId="478"/>
          <ac:spMkLst>
            <pc:docMk/>
            <pc:sldMk cId="2524818086" sldId="284"/>
            <ac:spMk id="3" creationId="{A8AFFD83-DCF8-10A4-3DB0-ADA9C62D3DE6}"/>
          </ac:spMkLst>
        </pc:spChg>
        <pc:spChg chg="add mod">
          <ac:chgData name="박도영" userId="2cca637f-c909-4010-ade8-44c56d6e6485" providerId="ADAL" clId="{8D6FC6AB-58CE-47F7-B72D-CCBF660F6D52}" dt="2023-03-26T18:08:17.743" v="3600"/>
          <ac:spMkLst>
            <pc:docMk/>
            <pc:sldMk cId="2524818086" sldId="284"/>
            <ac:spMk id="4" creationId="{253C3508-D844-EBEB-AF4A-5CD6FBFC5EB1}"/>
          </ac:spMkLst>
        </pc:spChg>
        <pc:spChg chg="add mod">
          <ac:chgData name="박도영" userId="2cca637f-c909-4010-ade8-44c56d6e6485" providerId="ADAL" clId="{8D6FC6AB-58CE-47F7-B72D-CCBF660F6D52}" dt="2023-03-26T18:08:41.112" v="3641"/>
          <ac:spMkLst>
            <pc:docMk/>
            <pc:sldMk cId="2524818086" sldId="284"/>
            <ac:spMk id="5" creationId="{E20ED42B-CEFB-C538-A91F-D43EAFE92692}"/>
          </ac:spMkLst>
        </pc:spChg>
        <pc:spChg chg="del mod">
          <ac:chgData name="박도영" userId="2cca637f-c909-4010-ade8-44c56d6e6485" providerId="ADAL" clId="{8D6FC6AB-58CE-47F7-B72D-CCBF660F6D52}" dt="2023-03-26T18:08:17.049" v="3599" actId="478"/>
          <ac:spMkLst>
            <pc:docMk/>
            <pc:sldMk cId="2524818086" sldId="284"/>
            <ac:spMk id="7" creationId="{5E52C22E-FEC9-826C-A40E-F1E1A8E4784C}"/>
          </ac:spMkLst>
        </pc:spChg>
        <pc:spChg chg="mod">
          <ac:chgData name="박도영" userId="2cca637f-c909-4010-ade8-44c56d6e6485" providerId="ADAL" clId="{8D6FC6AB-58CE-47F7-B72D-CCBF660F6D52}" dt="2023-03-26T18:08:50.647" v="3642" actId="1076"/>
          <ac:spMkLst>
            <pc:docMk/>
            <pc:sldMk cId="2524818086" sldId="284"/>
            <ac:spMk id="11" creationId="{5140E4BE-EBD0-0B38-B4A7-5E4799920345}"/>
          </ac:spMkLst>
        </pc:spChg>
        <pc:picChg chg="del">
          <ac:chgData name="박도영" userId="2cca637f-c909-4010-ade8-44c56d6e6485" providerId="ADAL" clId="{8D6FC6AB-58CE-47F7-B72D-CCBF660F6D52}" dt="2023-03-26T17:36:46.391" v="2404" actId="478"/>
          <ac:picMkLst>
            <pc:docMk/>
            <pc:sldMk cId="2524818086" sldId="284"/>
            <ac:picMk id="6" creationId="{22579281-15CF-49F6-70AE-F2E0304C97F9}"/>
          </ac:picMkLst>
        </pc:picChg>
        <pc:picChg chg="add mod">
          <ac:chgData name="박도영" userId="2cca637f-c909-4010-ade8-44c56d6e6485" providerId="ADAL" clId="{8D6FC6AB-58CE-47F7-B72D-CCBF660F6D52}" dt="2023-03-26T17:40:24.122" v="2770" actId="1076"/>
          <ac:picMkLst>
            <pc:docMk/>
            <pc:sldMk cId="2524818086" sldId="284"/>
            <ac:picMk id="9218" creationId="{292E4B20-099A-7CA5-45CC-3F62428315BD}"/>
          </ac:picMkLst>
        </pc:picChg>
      </pc:sldChg>
      <pc:sldChg chg="addSp delSp modSp add mod ord modTransition modNotesTx">
        <pc:chgData name="박도영" userId="2cca637f-c909-4010-ade8-44c56d6e6485" providerId="ADAL" clId="{8D6FC6AB-58CE-47F7-B72D-CCBF660F6D52}" dt="2023-03-26T18:15:21.090" v="3709"/>
        <pc:sldMkLst>
          <pc:docMk/>
          <pc:sldMk cId="906819305" sldId="285"/>
        </pc:sldMkLst>
        <pc:spChg chg="del mod">
          <ac:chgData name="박도영" userId="2cca637f-c909-4010-ade8-44c56d6e6485" providerId="ADAL" clId="{8D6FC6AB-58CE-47F7-B72D-CCBF660F6D52}" dt="2023-03-26T17:46:49.694" v="3170" actId="478"/>
          <ac:spMkLst>
            <pc:docMk/>
            <pc:sldMk cId="906819305" sldId="285"/>
            <ac:spMk id="2" creationId="{B6532E08-625E-71B9-EA3E-D91058BE5665}"/>
          </ac:spMkLst>
        </pc:spChg>
        <pc:spChg chg="mod">
          <ac:chgData name="박도영" userId="2cca637f-c909-4010-ade8-44c56d6e6485" providerId="ADAL" clId="{8D6FC6AB-58CE-47F7-B72D-CCBF660F6D52}" dt="2023-03-26T17:43:20.107" v="2840" actId="20577"/>
          <ac:spMkLst>
            <pc:docMk/>
            <pc:sldMk cId="906819305" sldId="285"/>
            <ac:spMk id="7" creationId="{5E52C22E-FEC9-826C-A40E-F1E1A8E4784C}"/>
          </ac:spMkLst>
        </pc:spChg>
        <pc:spChg chg="mod">
          <ac:chgData name="박도영" userId="2cca637f-c909-4010-ade8-44c56d6e6485" providerId="ADAL" clId="{8D6FC6AB-58CE-47F7-B72D-CCBF660F6D52}" dt="2023-03-26T17:48:39.991" v="3194"/>
          <ac:spMkLst>
            <pc:docMk/>
            <pc:sldMk cId="906819305" sldId="285"/>
            <ac:spMk id="11" creationId="{5140E4BE-EBD0-0B38-B4A7-5E4799920345}"/>
          </ac:spMkLst>
        </pc:spChg>
        <pc:picChg chg="add mod">
          <ac:chgData name="박도영" userId="2cca637f-c909-4010-ade8-44c56d6e6485" providerId="ADAL" clId="{8D6FC6AB-58CE-47F7-B72D-CCBF660F6D52}" dt="2023-03-26T17:59:42.229" v="3576" actId="1076"/>
          <ac:picMkLst>
            <pc:docMk/>
            <pc:sldMk cId="906819305" sldId="285"/>
            <ac:picMk id="4" creationId="{87478601-3FDF-559B-5781-3AAF6614E8C4}"/>
          </ac:picMkLst>
        </pc:picChg>
        <pc:picChg chg="del">
          <ac:chgData name="박도영" userId="2cca637f-c909-4010-ade8-44c56d6e6485" providerId="ADAL" clId="{8D6FC6AB-58CE-47F7-B72D-CCBF660F6D52}" dt="2023-03-26T17:42:37.697" v="2799" actId="478"/>
          <ac:picMkLst>
            <pc:docMk/>
            <pc:sldMk cId="906819305" sldId="285"/>
            <ac:picMk id="9218" creationId="{292E4B20-099A-7CA5-45CC-3F62428315BD}"/>
          </ac:picMkLst>
        </pc:picChg>
        <pc:picChg chg="add del">
          <ac:chgData name="박도영" userId="2cca637f-c909-4010-ade8-44c56d6e6485" providerId="ADAL" clId="{8D6FC6AB-58CE-47F7-B72D-CCBF660F6D52}" dt="2023-03-26T18:05:16.337" v="3588" actId="478"/>
          <ac:picMkLst>
            <pc:docMk/>
            <pc:sldMk cId="906819305" sldId="285"/>
            <ac:picMk id="11266" creationId="{EE35C912-A9E9-356F-85A4-ECCB12C0157E}"/>
          </ac:picMkLst>
        </pc:picChg>
      </pc:sldChg>
      <pc:sldChg chg="addSp modSp add mod ord modTransition">
        <pc:chgData name="박도영" userId="2cca637f-c909-4010-ade8-44c56d6e6485" providerId="ADAL" clId="{8D6FC6AB-58CE-47F7-B72D-CCBF660F6D52}" dt="2023-03-26T18:15:15.305" v="3707"/>
        <pc:sldMkLst>
          <pc:docMk/>
          <pc:sldMk cId="712903611" sldId="286"/>
        </pc:sldMkLst>
        <pc:spChg chg="mod">
          <ac:chgData name="박도영" userId="2cca637f-c909-4010-ade8-44c56d6e6485" providerId="ADAL" clId="{8D6FC6AB-58CE-47F7-B72D-CCBF660F6D52}" dt="2023-03-26T17:49:38.701" v="3236"/>
          <ac:spMkLst>
            <pc:docMk/>
            <pc:sldMk cId="712903611" sldId="286"/>
            <ac:spMk id="7" creationId="{5E52C22E-FEC9-826C-A40E-F1E1A8E4784C}"/>
          </ac:spMkLst>
        </pc:spChg>
        <pc:spChg chg="mod">
          <ac:chgData name="박도영" userId="2cca637f-c909-4010-ade8-44c56d6e6485" providerId="ADAL" clId="{8D6FC6AB-58CE-47F7-B72D-CCBF660F6D52}" dt="2023-03-26T17:50:21.583" v="3254" actId="20577"/>
          <ac:spMkLst>
            <pc:docMk/>
            <pc:sldMk cId="712903611" sldId="286"/>
            <ac:spMk id="11" creationId="{5140E4BE-EBD0-0B38-B4A7-5E4799920345}"/>
          </ac:spMkLst>
        </pc:spChg>
        <pc:picChg chg="add mod">
          <ac:chgData name="박도영" userId="2cca637f-c909-4010-ade8-44c56d6e6485" providerId="ADAL" clId="{8D6FC6AB-58CE-47F7-B72D-CCBF660F6D52}" dt="2023-03-26T17:50:32.842" v="3256" actId="1076"/>
          <ac:picMkLst>
            <pc:docMk/>
            <pc:sldMk cId="712903611" sldId="286"/>
            <ac:picMk id="2" creationId="{8B81F9E4-877D-E3D9-74B4-E0368722A5BC}"/>
          </ac:picMkLst>
        </pc:picChg>
      </pc:sldChg>
      <pc:sldChg chg="addSp delSp modSp add mod ord modTransition modNotesTx">
        <pc:chgData name="박도영" userId="2cca637f-c909-4010-ade8-44c56d6e6485" providerId="ADAL" clId="{8D6FC6AB-58CE-47F7-B72D-CCBF660F6D52}" dt="2023-03-26T18:15:18.194" v="3708"/>
        <pc:sldMkLst>
          <pc:docMk/>
          <pc:sldMk cId="1364200164" sldId="287"/>
        </pc:sldMkLst>
        <pc:spChg chg="add mod">
          <ac:chgData name="박도영" userId="2cca637f-c909-4010-ade8-44c56d6e6485" providerId="ADAL" clId="{8D6FC6AB-58CE-47F7-B72D-CCBF660F6D52}" dt="2023-03-26T17:58:55.393" v="3573" actId="1076"/>
          <ac:spMkLst>
            <pc:docMk/>
            <pc:sldMk cId="1364200164" sldId="287"/>
            <ac:spMk id="3" creationId="{D40D301B-AA73-CE6F-507D-5371D70F3208}"/>
          </ac:spMkLst>
        </pc:spChg>
        <pc:spChg chg="add mod">
          <ac:chgData name="박도영" userId="2cca637f-c909-4010-ade8-44c56d6e6485" providerId="ADAL" clId="{8D6FC6AB-58CE-47F7-B72D-CCBF660F6D52}" dt="2023-03-26T17:58:55.393" v="3573" actId="1076"/>
          <ac:spMkLst>
            <pc:docMk/>
            <pc:sldMk cId="1364200164" sldId="287"/>
            <ac:spMk id="4" creationId="{2A3D9A65-E19E-1F89-B7F3-B8874F49D4AA}"/>
          </ac:spMkLst>
        </pc:spChg>
        <pc:picChg chg="del">
          <ac:chgData name="박도영" userId="2cca637f-c909-4010-ade8-44c56d6e6485" providerId="ADAL" clId="{8D6FC6AB-58CE-47F7-B72D-CCBF660F6D52}" dt="2023-03-26T17:50:44.222" v="3258" actId="478"/>
          <ac:picMkLst>
            <pc:docMk/>
            <pc:sldMk cId="1364200164" sldId="287"/>
            <ac:picMk id="2" creationId="{8B81F9E4-877D-E3D9-74B4-E0368722A5BC}"/>
          </ac:picMkLst>
        </pc:picChg>
        <pc:picChg chg="add mod">
          <ac:chgData name="박도영" userId="2cca637f-c909-4010-ade8-44c56d6e6485" providerId="ADAL" clId="{8D6FC6AB-58CE-47F7-B72D-CCBF660F6D52}" dt="2023-03-26T17:58:59.157" v="3574" actId="1076"/>
          <ac:picMkLst>
            <pc:docMk/>
            <pc:sldMk cId="1364200164" sldId="287"/>
            <ac:picMk id="6" creationId="{BFAE3AEE-B80D-DC13-89E2-2053C098BD13}"/>
          </ac:picMkLst>
        </pc:picChg>
        <pc:picChg chg="add mod">
          <ac:chgData name="박도영" userId="2cca637f-c909-4010-ade8-44c56d6e6485" providerId="ADAL" clId="{8D6FC6AB-58CE-47F7-B72D-CCBF660F6D52}" dt="2023-03-26T17:58:55.393" v="3573" actId="1076"/>
          <ac:picMkLst>
            <pc:docMk/>
            <pc:sldMk cId="1364200164" sldId="287"/>
            <ac:picMk id="9" creationId="{C533B8CD-7873-AAEF-5E0D-339CB03097B3}"/>
          </ac:picMkLst>
        </pc:picChg>
        <pc:picChg chg="add del mod">
          <ac:chgData name="박도영" userId="2cca637f-c909-4010-ade8-44c56d6e6485" providerId="ADAL" clId="{8D6FC6AB-58CE-47F7-B72D-CCBF660F6D52}" dt="2023-03-26T17:58:29.460" v="3569" actId="478"/>
          <ac:picMkLst>
            <pc:docMk/>
            <pc:sldMk cId="1364200164" sldId="287"/>
            <ac:picMk id="12" creationId="{3C4513F1-B2D7-0088-0B3A-CF3553205A1E}"/>
          </ac:picMkLst>
        </pc:picChg>
        <pc:picChg chg="add mod">
          <ac:chgData name="박도영" userId="2cca637f-c909-4010-ade8-44c56d6e6485" providerId="ADAL" clId="{8D6FC6AB-58CE-47F7-B72D-CCBF660F6D52}" dt="2023-03-26T17:58:55.393" v="3573" actId="1076"/>
          <ac:picMkLst>
            <pc:docMk/>
            <pc:sldMk cId="1364200164" sldId="287"/>
            <ac:picMk id="12290" creationId="{883F1D4C-442C-CA93-D65C-33A09BD1368C}"/>
          </ac:picMkLst>
        </pc:picChg>
      </pc:sldChg>
      <pc:sldChg chg="delSp modSp add mod modTransition modNotesTx">
        <pc:chgData name="박도영" userId="2cca637f-c909-4010-ade8-44c56d6e6485" providerId="ADAL" clId="{8D6FC6AB-58CE-47F7-B72D-CCBF660F6D52}" dt="2023-03-26T18:15:24.030" v="3710"/>
        <pc:sldMkLst>
          <pc:docMk/>
          <pc:sldMk cId="1750520887" sldId="288"/>
        </pc:sldMkLst>
        <pc:spChg chg="del">
          <ac:chgData name="박도영" userId="2cca637f-c909-4010-ade8-44c56d6e6485" providerId="ADAL" clId="{8D6FC6AB-58CE-47F7-B72D-CCBF660F6D52}" dt="2023-03-26T18:05:23.326" v="3590" actId="478"/>
          <ac:spMkLst>
            <pc:docMk/>
            <pc:sldMk cId="1750520887" sldId="288"/>
            <ac:spMk id="11" creationId="{5140E4BE-EBD0-0B38-B4A7-5E4799920345}"/>
          </ac:spMkLst>
        </pc:spChg>
        <pc:picChg chg="del">
          <ac:chgData name="박도영" userId="2cca637f-c909-4010-ade8-44c56d6e6485" providerId="ADAL" clId="{8D6FC6AB-58CE-47F7-B72D-CCBF660F6D52}" dt="2023-03-26T18:05:23.326" v="3590" actId="478"/>
          <ac:picMkLst>
            <pc:docMk/>
            <pc:sldMk cId="1750520887" sldId="288"/>
            <ac:picMk id="4" creationId="{87478601-3FDF-559B-5781-3AAF6614E8C4}"/>
          </ac:picMkLst>
        </pc:picChg>
        <pc:picChg chg="mod">
          <ac:chgData name="박도영" userId="2cca637f-c909-4010-ade8-44c56d6e6485" providerId="ADAL" clId="{8D6FC6AB-58CE-47F7-B72D-CCBF660F6D52}" dt="2023-03-26T18:06:28.369" v="3596" actId="1076"/>
          <ac:picMkLst>
            <pc:docMk/>
            <pc:sldMk cId="1750520887" sldId="288"/>
            <ac:picMk id="11266" creationId="{EE35C912-A9E9-356F-85A4-ECCB12C0157E}"/>
          </ac:picMkLst>
        </pc:picChg>
      </pc:sldChg>
      <pc:sldChg chg="delSp modSp add mod delAnim">
        <pc:chgData name="박도영" userId="2cca637f-c909-4010-ade8-44c56d6e6485" providerId="ADAL" clId="{8D6FC6AB-58CE-47F7-B72D-CCBF660F6D52}" dt="2023-03-27T10:48:14.388" v="3835" actId="478"/>
        <pc:sldMkLst>
          <pc:docMk/>
          <pc:sldMk cId="214997429" sldId="289"/>
        </pc:sldMkLst>
        <pc:spChg chg="del">
          <ac:chgData name="박도영" userId="2cca637f-c909-4010-ade8-44c56d6e6485" providerId="ADAL" clId="{8D6FC6AB-58CE-47F7-B72D-CCBF660F6D52}" dt="2023-03-27T10:48:11.999" v="3833" actId="478"/>
          <ac:spMkLst>
            <pc:docMk/>
            <pc:sldMk cId="214997429" sldId="289"/>
            <ac:spMk id="11" creationId="{1193D73A-73C6-2129-506A-A9625D5BD169}"/>
          </ac:spMkLst>
        </pc:spChg>
        <pc:spChg chg="del mod">
          <ac:chgData name="박도영" userId="2cca637f-c909-4010-ade8-44c56d6e6485" providerId="ADAL" clId="{8D6FC6AB-58CE-47F7-B72D-CCBF660F6D52}" dt="2023-03-27T10:48:14.388" v="3835" actId="478"/>
          <ac:spMkLst>
            <pc:docMk/>
            <pc:sldMk cId="214997429" sldId="289"/>
            <ac:spMk id="12" creationId="{272674D6-CF4E-6694-EA67-3C39A79C4897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b589957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19b589957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bounding box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크기의 비율은 고려하지 않고 일률적으로 같은 사이즈로 만들기 때문에 이 과정에서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input image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가 왜곡되고 정보가 소실되는 현상 발생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562064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2000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개의 후보영역을 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Fine tune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된 </a:t>
            </a:r>
            <a:r>
              <a:rPr lang="en-US" altLang="ko-KR" b="1" i="0" dirty="0" err="1">
                <a:solidFill>
                  <a:srgbClr val="000000"/>
                </a:solidFill>
                <a:effectLst/>
                <a:latin typeface="Spoqa Han Sans"/>
              </a:rPr>
              <a:t>AlexNet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에 입력하여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2000(=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후보 영역의 수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)x4096(=feature vector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의 차원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크기의 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feature vector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를 추출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논문의 저자는 객체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Spoqa Han Sans"/>
              </a:rPr>
              <a:t>탐지시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특정 도메인에 맞는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class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를 예측하기 위해서 기존의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ImageNet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데이터셋을 통해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pre-trained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CNN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모델을 도메인에 맞게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fine tune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하는 방식을 제안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Fine tune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된 모델을 사용하면 도메인에 맞게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보다 적합한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feature vector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를 추출하는 것이 가능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741624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먼저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PASCAL VOC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데이터셋에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Selective search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알고리즘을 적용하여 후보 영역을 추출하고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후보 영역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(=bounding box)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ground truth box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와의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IoU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값을 구함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IoU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값이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0.5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이상인 경우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positive sample(=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객체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0.5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미만인 경우에는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negative sample(=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배경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로 저장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positive sample = 32, negative sample = 96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mini batch(=128)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을 구성하여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pre-trained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된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AlexNet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에 입력하여 학습을 진행함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위의 과정을 통해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fine tune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된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AlexNet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을 사용하여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R-CNN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모델은 추론 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feature vector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를 추출합니다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 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dirty="0"/>
              <a:t>---------------------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논문의 저자는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AlexNet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fine tune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Spoqa Han Sans"/>
              </a:rPr>
              <a:t>할시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 모델이 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overfitting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되지 않도록 많은 데이터가 필요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하다고 말합니다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IoU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값이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0.5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이상인 경우를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positive sample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로 정의할 경우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오직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ground truth box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만을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positive sample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로 정의할 때보다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30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배 이상 많은 학습 데이터를 얻을 수 있다고 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96960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개의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class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를 예측한다고 할 때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배경을 포함한 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(N+1)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개의 독립적인 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linear SVM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모델을 학습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시킴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먼저 객체와 배경을 모두 학습하기 위해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PASCAL VOC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데이터셋에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Selective search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알고리즘을 적용하여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region proposals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를 추출</a:t>
            </a:r>
            <a:endParaRPr lang="en-US" altLang="ko-KR" b="0" i="0" dirty="0">
              <a:solidFill>
                <a:srgbClr val="000000"/>
              </a:solidFill>
              <a:effectLst/>
              <a:latin typeface="Spoqa Ha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AlexNet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모델을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fine tune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할 때와는 다르게 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오직 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ground truth box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만을 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positive sample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로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, </a:t>
            </a:r>
            <a:r>
              <a:rPr lang="en-US" altLang="ko-KR" b="1" i="0" dirty="0" err="1">
                <a:solidFill>
                  <a:srgbClr val="000000"/>
                </a:solidFill>
                <a:effectLst/>
                <a:latin typeface="Spoqa Han Sans"/>
              </a:rPr>
              <a:t>IoU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값이 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0.3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미만인 예측 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bounding box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를 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negative sample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로 저장합니다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IoU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값이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0.3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이상인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bounding box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는 무시합니다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positive sample = 32, negative sample = 96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이 되도록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mini batch(=128)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을 구성한 뒤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fine tuned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AlexNet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에 입력하여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feature vector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를 추출하고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이를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linear SVM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에 입력하여 학습시킵니다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이 때 하나의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linear SVM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모델은 특정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class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에 해당하는지 여부를 학습하기 때문에 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output unit = 2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 입니다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학습이 한 차례 끝난 후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 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hard negative mining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 기법을 적용하여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Spoqa Han Sans"/>
              </a:rPr>
              <a:t>재학습시킵니다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114999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모델은 주로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False Positive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라고 예측하는 오류를 주로 범합니다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False positive(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음성인데 양성으로 예측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이는 객체 탐지 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객체의 위치에 해당하는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positive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sampl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보다 배경에 해당하는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negative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sampl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이 훨씬 많은 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Spoqa Han Sans"/>
              </a:rPr>
              <a:t>클래스 불균형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Spoqa Han Sans"/>
              </a:rPr>
              <a:t>(class imbalance)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으로 인해 발생합니다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이러한 문제를 해결하기 위해 모델이 잘못 판단한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False Positive sample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을 학습 과정에서 추가하여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Spoqa Han Sans"/>
              </a:rPr>
              <a:t>재학습하면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 모델은 보다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Spoqa Han Sans"/>
              </a:rPr>
              <a:t>강건해지며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False Positive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라고 판단하는 오류가 줄어듭니다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715959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650522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dirty="0"/>
              <a:t>G hat : </a:t>
            </a:r>
            <a:r>
              <a:rPr lang="ko-KR" altLang="en-US" dirty="0"/>
              <a:t>예측한 </a:t>
            </a:r>
            <a:r>
              <a:rPr lang="en-US" altLang="ko-KR" dirty="0"/>
              <a:t>bounding box</a:t>
            </a:r>
            <a:r>
              <a:rPr lang="ko-KR" altLang="en-US" dirty="0"/>
              <a:t>를 모델이 변환시킨 결과</a:t>
            </a: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dirty="0"/>
              <a:t>T : </a:t>
            </a:r>
            <a:r>
              <a:rPr lang="ko-KR" altLang="en-US" dirty="0"/>
              <a:t>모델이 </a:t>
            </a:r>
            <a:r>
              <a:rPr lang="ko-KR" altLang="en-US" dirty="0" err="1"/>
              <a:t>학습하고자하는</a:t>
            </a:r>
            <a:r>
              <a:rPr lang="ko-KR" altLang="en-US" dirty="0"/>
              <a:t> 목표</a:t>
            </a: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dirty="0"/>
              <a:t>D(p) : </a:t>
            </a:r>
            <a:r>
              <a:rPr lang="ko-KR" altLang="en-US" dirty="0"/>
              <a:t>모델 학습 대상</a:t>
            </a: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dirty="0"/>
              <a:t>L : loss function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"t, d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의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MSE" + "L2 normalization"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을 추가한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221780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1.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하나의 클래스에 대한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bounding boxes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목록에서 가장 높은 점수를 갖고 있는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bounding box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를 선택하고 목록에서 제거합니다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.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그리고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final box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에 추가합니다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.</a:t>
            </a:r>
          </a:p>
          <a:p>
            <a:pPr algn="l"/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 </a:t>
            </a:r>
          </a:p>
          <a:p>
            <a:pPr algn="l"/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2.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선택된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bounding box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를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bounding boxes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목록에 있는 모든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bounding box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와 </a:t>
            </a:r>
            <a:r>
              <a:rPr lang="en-US" altLang="ko-KR" b="0" i="0" dirty="0" err="1">
                <a:solidFill>
                  <a:srgbClr val="555555"/>
                </a:solidFill>
                <a:effectLst/>
                <a:latin typeface="Noto Sans KR"/>
              </a:rPr>
              <a:t>IoU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를 계산하여 비교합니다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. </a:t>
            </a:r>
            <a:r>
              <a:rPr lang="en-US" altLang="ko-KR" b="0" i="0" dirty="0" err="1">
                <a:solidFill>
                  <a:srgbClr val="555555"/>
                </a:solidFill>
                <a:effectLst/>
                <a:latin typeface="Noto Sans KR"/>
              </a:rPr>
              <a:t>IoU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가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threshold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보다 높으면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bounding boxes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목록에서 제거합니다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.</a:t>
            </a:r>
          </a:p>
          <a:p>
            <a:pPr algn="l"/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 </a:t>
            </a:r>
          </a:p>
          <a:p>
            <a:pPr algn="l"/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3. bounding boxes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목록에 남아있는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bounding box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에서 가장 높은 점수를 갖고 있는 것을 선택하고 목록에서 제거합니다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.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그리고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final box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에 추가합니다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.</a:t>
            </a:r>
          </a:p>
          <a:p>
            <a:pPr algn="l"/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 </a:t>
            </a:r>
          </a:p>
          <a:p>
            <a:pPr algn="l"/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4.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다시 선택된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bounding box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를 목록에 있는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box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들과 </a:t>
            </a:r>
            <a:r>
              <a:rPr lang="en-US" altLang="ko-KR" b="0" i="0" dirty="0" err="1">
                <a:solidFill>
                  <a:srgbClr val="555555"/>
                </a:solidFill>
                <a:effectLst/>
                <a:latin typeface="Noto Sans KR"/>
              </a:rPr>
              <a:t>IoU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를 비교합니다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. threshold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보다 높으면 목록에서 제거합니다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.</a:t>
            </a:r>
          </a:p>
          <a:p>
            <a:pPr algn="l"/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 </a:t>
            </a:r>
          </a:p>
          <a:p>
            <a:pPr algn="l"/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5. bounding boxes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에 아무것도 남아 있지 않을 때 까지 반복합니다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538067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R-CNN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모델은 동시대 객체 탐지 모델에 비해 성능이 매우 뛰어났으며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Object detection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을 수행하기 위해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Spoqa Han Sans"/>
              </a:rPr>
              <a:t>딥러닝을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 최초로 적용했다는 점에서 의의가 있습니다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하지만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Selective search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를 사용하여 이미지 한 장당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2000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개의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region proposal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을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Spoqa Han Sans"/>
              </a:rPr>
              <a:t>추출하다보니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 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학습 및 추론 속도가 매우 느리다는 단점이 있습니다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또한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Fine tuned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Spoqa Han Sans"/>
              </a:rPr>
              <a:t>AlexNet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, linear SVM, Bounding box regressor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라는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3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가지 모델을 사용하다 보니 전체 구조와 학습 과정이 복잡하다는 문제가 있습니다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poqa Han Sans"/>
              </a:rPr>
              <a:t>. 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Spoqa Han Sans"/>
              </a:rPr>
              <a:t>단점</a:t>
            </a:r>
            <a:endParaRPr lang="en-US" altLang="ko-KR" b="0" i="0" dirty="0">
              <a:solidFill>
                <a:srgbClr val="000000"/>
              </a:solidFill>
              <a:effectLst/>
              <a:latin typeface="Spoqa Han Sans"/>
            </a:endParaRPr>
          </a:p>
          <a:p>
            <a:pPr algn="l">
              <a:buFont typeface="+mj-lt"/>
              <a:buAutoNum type="arabicPeriod"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-apple-system"/>
              </a:rPr>
              <a:t>AlexNet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을 그대로 사용하기위해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image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를 강제로 변형 시켜야 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Warping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하는 과정에서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input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이미지가 왜곡되고 정보 손실이 발생합니다</a:t>
            </a:r>
          </a:p>
          <a:p>
            <a:pPr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Selective Search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를 통해 뽑힌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2000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개의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Region proposal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후보를 모두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CNN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에 집어넣기 때문에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training / testing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시간이 오래 걸립니다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Selective Search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나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SVM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GPU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에 적합한 구조가 아닙니다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Computation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-apple-system"/>
              </a:rPr>
              <a:t>sharin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이 일어나지 않습니다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. (CNN, SVM, Bounding Box Regression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총 세 가지의 모델이 결합된 형태로 한 번에 학습이 불가능합니다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즉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, end-to-end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훈련이 불가능하다는 뜻입니다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. SVM, Bounding Box Regression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을 학습시켜도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Back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-apple-system"/>
              </a:rPr>
              <a:t>propagatio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이 안되므로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CNN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-apple-system"/>
              </a:rPr>
              <a:t>은 업데이트 되지 않습니다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. 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313591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9b589957c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119b589957c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b589957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19b589957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448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31321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98569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12660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89940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384445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99122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1339749" y="2710050"/>
            <a:ext cx="6510856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" sz="25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rPr>
              <a:t>CUAI </a:t>
            </a:r>
            <a:r>
              <a:rPr lang="en-US" altLang="ko" sz="25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rPr>
              <a:t>6</a:t>
            </a:r>
            <a:r>
              <a:rPr lang="ko" sz="25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rPr>
              <a:t>기 </a:t>
            </a:r>
            <a:r>
              <a:rPr lang="en-US" altLang="ko-KR" sz="25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rPr>
              <a:t>CV</a:t>
            </a:r>
            <a:r>
              <a:rPr lang="ko-KR" altLang="en-US" sz="25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rPr>
              <a:t> 논문리뷰 스터디 １</a:t>
            </a:r>
            <a:r>
              <a:rPr lang="ko" sz="25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sym typeface="Arial"/>
              </a:rPr>
              <a:t>팀</a:t>
            </a:r>
            <a:endParaRPr sz="2500" b="1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 Gothic"/>
                <a:sym typeface="Nanum Gothic"/>
              </a:rPr>
              <a:t>202</a:t>
            </a:r>
            <a:r>
              <a:rPr lang="en-US" altLang="ko" sz="14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 Gothic"/>
                <a:sym typeface="Nanum Gothic"/>
              </a:rPr>
              <a:t>3</a:t>
            </a:r>
            <a:r>
              <a:rPr lang="ko" sz="14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 Gothic"/>
                <a:sym typeface="Nanum Gothic"/>
              </a:rPr>
              <a:t>.03.</a:t>
            </a:r>
            <a:r>
              <a:rPr lang="en-US" altLang="ko-KR" sz="14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 Gothic"/>
                <a:sym typeface="Nanum Gothic"/>
              </a:rPr>
              <a:t>28</a:t>
            </a:r>
            <a:endParaRPr sz="1400" b="1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 Gothic"/>
                <a:sym typeface="Nanum Gothic"/>
              </a:rPr>
              <a:t>발표자 : 박도영</a:t>
            </a:r>
            <a:endParaRPr sz="1100" b="1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 Gothic"/>
              <a:sym typeface="Nanum Gothic"/>
            </a:endParaRPr>
          </a:p>
        </p:txBody>
      </p:sp>
      <p:cxnSp>
        <p:nvCxnSpPr>
          <p:cNvPr id="101" name="Google Shape;101;p2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1) R-CNN - 한땀한땀 딥러닝 컴퓨터 비전 백과사전">
            <a:extLst>
              <a:ext uri="{FF2B5EF4-FFF2-40B4-BE49-F238E27FC236}">
                <a16:creationId xmlns:a16="http://schemas.microsoft.com/office/drawing/2014/main" id="{C705C67E-16AB-19B9-CDDF-D9813A2E8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972" y="1246370"/>
            <a:ext cx="5148238" cy="3319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5E52C22E-FEC9-826C-A40E-F1E1A8E4784C}"/>
              </a:ext>
            </a:extLst>
          </p:cNvPr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Warping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347BC4F-F75B-1CAD-0C3B-24B28DF3373E}"/>
              </a:ext>
            </a:extLst>
          </p:cNvPr>
          <p:cNvSpPr/>
          <p:nvPr/>
        </p:nvSpPr>
        <p:spPr>
          <a:xfrm>
            <a:off x="2551960" y="1246370"/>
            <a:ext cx="5148238" cy="1478783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730591-957E-8A96-D9F8-2420769E65A1}"/>
              </a:ext>
            </a:extLst>
          </p:cNvPr>
          <p:cNvSpPr txBox="1"/>
          <p:nvPr/>
        </p:nvSpPr>
        <p:spPr>
          <a:xfrm>
            <a:off x="4938959" y="2329452"/>
            <a:ext cx="2761245" cy="324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(227 X 227) 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사이즈로 </a:t>
            </a: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warping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BE6530-8539-1354-ADCD-1DBB522C2876}"/>
              </a:ext>
            </a:extLst>
          </p:cNvPr>
          <p:cNvSpPr/>
          <p:nvPr/>
        </p:nvSpPr>
        <p:spPr>
          <a:xfrm>
            <a:off x="2553960" y="2725153"/>
            <a:ext cx="2469224" cy="192505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3F6D16A-ADAC-E0FC-F622-4A7FDAE98169}"/>
              </a:ext>
            </a:extLst>
          </p:cNvPr>
          <p:cNvSpPr/>
          <p:nvPr/>
        </p:nvSpPr>
        <p:spPr>
          <a:xfrm>
            <a:off x="2553960" y="2917657"/>
            <a:ext cx="1608966" cy="300789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4F77C31-B6C8-4069-84AF-567AF053E5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8572" y="1309558"/>
            <a:ext cx="3844080" cy="98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23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1) R-CNN - 한땀한땀 딥러닝 컴퓨터 비전 백과사전">
            <a:extLst>
              <a:ext uri="{FF2B5EF4-FFF2-40B4-BE49-F238E27FC236}">
                <a16:creationId xmlns:a16="http://schemas.microsoft.com/office/drawing/2014/main" id="{C705C67E-16AB-19B9-CDDF-D9813A2E8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972" y="1246370"/>
            <a:ext cx="5148238" cy="3319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5E52C22E-FEC9-826C-A40E-F1E1A8E4784C}"/>
              </a:ext>
            </a:extLst>
          </p:cNvPr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CNN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347BC4F-F75B-1CAD-0C3B-24B28DF3373E}"/>
              </a:ext>
            </a:extLst>
          </p:cNvPr>
          <p:cNvSpPr/>
          <p:nvPr/>
        </p:nvSpPr>
        <p:spPr>
          <a:xfrm>
            <a:off x="2551960" y="1246371"/>
            <a:ext cx="5148238" cy="468130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BE6530-8539-1354-ADCD-1DBB522C2876}"/>
              </a:ext>
            </a:extLst>
          </p:cNvPr>
          <p:cNvSpPr/>
          <p:nvPr/>
        </p:nvSpPr>
        <p:spPr>
          <a:xfrm>
            <a:off x="2656855" y="1714501"/>
            <a:ext cx="2469224" cy="192505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3F6D16A-ADAC-E0FC-F622-4A7FDAE98169}"/>
              </a:ext>
            </a:extLst>
          </p:cNvPr>
          <p:cNvSpPr/>
          <p:nvPr/>
        </p:nvSpPr>
        <p:spPr>
          <a:xfrm>
            <a:off x="2561991" y="1907006"/>
            <a:ext cx="1608966" cy="300789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591F7B-0297-20B9-C74F-EB44F6C9861C}"/>
              </a:ext>
            </a:extLst>
          </p:cNvPr>
          <p:cNvSpPr txBox="1"/>
          <p:nvPr/>
        </p:nvSpPr>
        <p:spPr>
          <a:xfrm>
            <a:off x="2510844" y="1198794"/>
            <a:ext cx="3835813" cy="572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buSzPts val="2000"/>
            </a:pP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Fine tuned </a:t>
            </a:r>
            <a:r>
              <a:rPr lang="en-US" altLang="ko-KR" b="0" i="0" u="none" strike="noStrike" cap="none" dirty="0" err="1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AlexNet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에 </a:t>
            </a: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ROI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를</a:t>
            </a: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입력하여</a:t>
            </a:r>
            <a:endParaRPr lang="en-US" altLang="ko-KR" b="0" i="0" u="none" strike="noStrike" cap="none" dirty="0">
              <a:solidFill>
                <a:schemeClr val="bg1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  <a:p>
            <a:pPr lvl="0">
              <a:lnSpc>
                <a:spcPct val="115000"/>
              </a:lnSpc>
              <a:buSzPts val="2000"/>
            </a:pP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2000 X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 </a:t>
            </a: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4096 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크기의 </a:t>
            </a: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feature vector 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추출</a:t>
            </a:r>
            <a:endParaRPr lang="en-US" altLang="ko-KR" b="0" i="0" u="none" strike="noStrike" cap="none" dirty="0">
              <a:solidFill>
                <a:schemeClr val="bg1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098255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5E52C22E-FEC9-826C-A40E-F1E1A8E4784C}"/>
              </a:ext>
            </a:extLst>
          </p:cNvPr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CNN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AFFD83-DCF8-10A4-3DB0-ADA9C62D3DE6}"/>
              </a:ext>
            </a:extLst>
          </p:cNvPr>
          <p:cNvSpPr txBox="1"/>
          <p:nvPr/>
        </p:nvSpPr>
        <p:spPr>
          <a:xfrm>
            <a:off x="1408974" y="668482"/>
            <a:ext cx="4572000" cy="358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6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- Domain-specific fine-tuning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8AA8829-CFF1-4F23-5D47-07B711C4F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7203" y="1796288"/>
            <a:ext cx="6449189" cy="2258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493BBD46-7E9D-2752-3E7B-7A8A6AD8F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794" y="1011329"/>
            <a:ext cx="1474618" cy="113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333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5E52C22E-FEC9-826C-A40E-F1E1A8E4784C}"/>
              </a:ext>
            </a:extLst>
          </p:cNvPr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Classification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AFFD83-DCF8-10A4-3DB0-ADA9C62D3DE6}"/>
              </a:ext>
            </a:extLst>
          </p:cNvPr>
          <p:cNvSpPr txBox="1"/>
          <p:nvPr/>
        </p:nvSpPr>
        <p:spPr>
          <a:xfrm>
            <a:off x="1427022" y="666334"/>
            <a:ext cx="4572000" cy="358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6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by Linear SVM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22579281-15CF-49F6-70AE-F2E0304C9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2390" y="1807745"/>
            <a:ext cx="7034634" cy="2468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145;p28">
            <a:extLst>
              <a:ext uri="{FF2B5EF4-FFF2-40B4-BE49-F238E27FC236}">
                <a16:creationId xmlns:a16="http://schemas.microsoft.com/office/drawing/2014/main" id="{5140E4BE-EBD0-0B38-B4A7-5E4799920345}"/>
              </a:ext>
            </a:extLst>
          </p:cNvPr>
          <p:cNvSpPr txBox="1"/>
          <p:nvPr/>
        </p:nvSpPr>
        <p:spPr>
          <a:xfrm>
            <a:off x="1408974" y="1083260"/>
            <a:ext cx="7987689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20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2000x4096 feature vector</a:t>
            </a:r>
            <a:r>
              <a:rPr lang="ko-KR" altLang="en-US" sz="120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를 입력 받아 </a:t>
            </a:r>
            <a:r>
              <a:rPr lang="en-US" altLang="ko-KR" sz="120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class</a:t>
            </a:r>
            <a:r>
              <a:rPr lang="ko-KR" altLang="en-US" sz="120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를 예측하고 </a:t>
            </a:r>
            <a:r>
              <a:rPr lang="en-US" altLang="ko-KR" sz="120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confidence score</a:t>
            </a:r>
            <a:r>
              <a:rPr lang="ko-KR" altLang="en-US" sz="1200" i="0" dirty="0">
                <a:solidFill>
                  <a:srgbClr val="19264B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를 반환</a:t>
            </a:r>
            <a:endParaRPr sz="120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805921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45;p28">
            <a:extLst>
              <a:ext uri="{FF2B5EF4-FFF2-40B4-BE49-F238E27FC236}">
                <a16:creationId xmlns:a16="http://schemas.microsoft.com/office/drawing/2014/main" id="{5140E4BE-EBD0-0B38-B4A7-5E4799920345}"/>
              </a:ext>
            </a:extLst>
          </p:cNvPr>
          <p:cNvSpPr txBox="1"/>
          <p:nvPr/>
        </p:nvSpPr>
        <p:spPr>
          <a:xfrm>
            <a:off x="1408975" y="1008974"/>
            <a:ext cx="7987689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모델이 예측에 실패하는 어려운 </a:t>
            </a:r>
            <a:r>
              <a:rPr lang="en-US" altLang="ko-KR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sample</a:t>
            </a:r>
            <a:r>
              <a:rPr lang="ko-KR" altLang="en-US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들을 모으는 기법</a:t>
            </a:r>
            <a:endParaRPr sz="120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292E4B20-099A-7CA5-45CC-3F6242831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2569" y="1804875"/>
            <a:ext cx="5642809" cy="2709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45;p28">
            <a:extLst>
              <a:ext uri="{FF2B5EF4-FFF2-40B4-BE49-F238E27FC236}">
                <a16:creationId xmlns:a16="http://schemas.microsoft.com/office/drawing/2014/main" id="{B6532E08-625E-71B9-EA3E-D91058BE5665}"/>
              </a:ext>
            </a:extLst>
          </p:cNvPr>
          <p:cNvSpPr txBox="1"/>
          <p:nvPr/>
        </p:nvSpPr>
        <p:spPr>
          <a:xfrm>
            <a:off x="1408974" y="1246780"/>
            <a:ext cx="7987689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Positive </a:t>
            </a:r>
            <a:r>
              <a:rPr lang="en-US" altLang="ko-KR" sz="1200" i="0" u="none" strike="noStrike" cap="none" dirty="0" err="1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sampl</a:t>
            </a:r>
            <a:r>
              <a:rPr lang="ko-KR" altLang="en-US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보다 </a:t>
            </a:r>
            <a:r>
              <a:rPr lang="en-US" altLang="ko-KR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negative sample(</a:t>
            </a:r>
            <a:r>
              <a:rPr lang="ko-KR" altLang="en-US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배경</a:t>
            </a:r>
            <a:r>
              <a:rPr lang="en-US" altLang="ko-KR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)</a:t>
            </a:r>
            <a:r>
              <a:rPr lang="ko-KR" altLang="en-US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이 훨씬 많은 클래스 불균형으로 인해 발생</a:t>
            </a:r>
            <a:endParaRPr sz="120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4" name="Google Shape;145;p28">
            <a:extLst>
              <a:ext uri="{FF2B5EF4-FFF2-40B4-BE49-F238E27FC236}">
                <a16:creationId xmlns:a16="http://schemas.microsoft.com/office/drawing/2014/main" id="{253C3508-D844-EBEB-AF4A-5CD6FBFC5EB1}"/>
              </a:ext>
            </a:extLst>
          </p:cNvPr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Classification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0ED42B-CEFB-C538-A91F-D43EAFE92692}"/>
              </a:ext>
            </a:extLst>
          </p:cNvPr>
          <p:cNvSpPr txBox="1"/>
          <p:nvPr/>
        </p:nvSpPr>
        <p:spPr>
          <a:xfrm>
            <a:off x="1427022" y="666334"/>
            <a:ext cx="4572000" cy="358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6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- Hard Negative Mining</a:t>
            </a:r>
          </a:p>
        </p:txBody>
      </p:sp>
    </p:spTree>
    <p:extLst>
      <p:ext uri="{BB962C8B-B14F-4D97-AF65-F5344CB8AC3E}">
        <p14:creationId xmlns:p14="http://schemas.microsoft.com/office/powerpoint/2010/main" val="2524818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5E52C22E-FEC9-826C-A40E-F1E1A8E4784C}"/>
              </a:ext>
            </a:extLst>
          </p:cNvPr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Bounding Box Regressor</a:t>
            </a:r>
          </a:p>
        </p:txBody>
      </p:sp>
      <p:sp>
        <p:nvSpPr>
          <p:cNvPr id="11" name="Google Shape;145;p28">
            <a:extLst>
              <a:ext uri="{FF2B5EF4-FFF2-40B4-BE49-F238E27FC236}">
                <a16:creationId xmlns:a16="http://schemas.microsoft.com/office/drawing/2014/main" id="{5140E4BE-EBD0-0B38-B4A7-5E4799920345}"/>
              </a:ext>
            </a:extLst>
          </p:cNvPr>
          <p:cNvSpPr txBox="1"/>
          <p:nvPr/>
        </p:nvSpPr>
        <p:spPr>
          <a:xfrm>
            <a:off x="1408974" y="845454"/>
            <a:ext cx="7987689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s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elective Search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로 찾은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Bounding Box 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위치가 부정확하기에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Bounding Box Regression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을 시행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bounding box 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위치 선정을 교정하고 모델의 성능을 높이기 위한 과정</a:t>
            </a:r>
            <a:endParaRPr sz="120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2" name="Picture 2" descr="1) R-CNN - 한땀한땀 딥러닝 컴퓨터 비전 백과사전">
            <a:extLst>
              <a:ext uri="{FF2B5EF4-FFF2-40B4-BE49-F238E27FC236}">
                <a16:creationId xmlns:a16="http://schemas.microsoft.com/office/drawing/2014/main" id="{8B81F9E4-877D-E3D9-74B4-E0368722A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972" y="1521049"/>
            <a:ext cx="4871512" cy="314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2903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5E52C22E-FEC9-826C-A40E-F1E1A8E4784C}"/>
              </a:ext>
            </a:extLst>
          </p:cNvPr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Bounding Box Regressor</a:t>
            </a:r>
          </a:p>
        </p:txBody>
      </p:sp>
      <p:sp>
        <p:nvSpPr>
          <p:cNvPr id="11" name="Google Shape;145;p28">
            <a:extLst>
              <a:ext uri="{FF2B5EF4-FFF2-40B4-BE49-F238E27FC236}">
                <a16:creationId xmlns:a16="http://schemas.microsoft.com/office/drawing/2014/main" id="{5140E4BE-EBD0-0B38-B4A7-5E4799920345}"/>
              </a:ext>
            </a:extLst>
          </p:cNvPr>
          <p:cNvSpPr txBox="1"/>
          <p:nvPr/>
        </p:nvSpPr>
        <p:spPr>
          <a:xfrm>
            <a:off x="1408974" y="845454"/>
            <a:ext cx="7987689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s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elective Search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로 찾은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Bounding Box 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위치가 부정확하기에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Bounding Box Regression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을 시행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bounding box 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위치 선정을 교정하고 모델의 성능을 높이기 위한 과정</a:t>
            </a:r>
            <a:endParaRPr sz="120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883F1D4C-442C-CA93-D65C-33A09BD13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304" y="1907005"/>
            <a:ext cx="3424308" cy="2201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45;p28">
            <a:extLst>
              <a:ext uri="{FF2B5EF4-FFF2-40B4-BE49-F238E27FC236}">
                <a16:creationId xmlns:a16="http://schemas.microsoft.com/office/drawing/2014/main" id="{D40D301B-AA73-CE6F-507D-5371D70F3208}"/>
              </a:ext>
            </a:extLst>
          </p:cNvPr>
          <p:cNvSpPr txBox="1"/>
          <p:nvPr/>
        </p:nvSpPr>
        <p:spPr>
          <a:xfrm>
            <a:off x="2925721" y="3535511"/>
            <a:ext cx="1578868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000" i="0" u="none" strike="noStrike" cap="none">
                <a:solidFill>
                  <a:srgbClr val="C00000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Ground truth box</a:t>
            </a:r>
            <a:endParaRPr sz="1000" i="0" u="none" strike="noStrike" cap="none" dirty="0">
              <a:solidFill>
                <a:srgbClr val="C00000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4" name="Google Shape;145;p28">
            <a:extLst>
              <a:ext uri="{FF2B5EF4-FFF2-40B4-BE49-F238E27FC236}">
                <a16:creationId xmlns:a16="http://schemas.microsoft.com/office/drawing/2014/main" id="{2A3D9A65-E19E-1F89-B7F3-B8874F49D4AA}"/>
              </a:ext>
            </a:extLst>
          </p:cNvPr>
          <p:cNvSpPr txBox="1"/>
          <p:nvPr/>
        </p:nvSpPr>
        <p:spPr>
          <a:xfrm>
            <a:off x="1963835" y="1776082"/>
            <a:ext cx="175132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0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predicted bounding box</a:t>
            </a:r>
            <a:endParaRPr sz="100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FAE3AEE-B80D-DC13-89E2-2053C098BD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2668" y="1993400"/>
            <a:ext cx="1802462" cy="220177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533B8CD-7873-AAEF-5E0D-339CB03097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7603" y="4108783"/>
            <a:ext cx="3568883" cy="43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001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5E52C22E-FEC9-826C-A40E-F1E1A8E4784C}"/>
              </a:ext>
            </a:extLst>
          </p:cNvPr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Non max Suppression</a:t>
            </a:r>
            <a:endParaRPr lang="en-US"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" name="Google Shape;145;p28">
            <a:extLst>
              <a:ext uri="{FF2B5EF4-FFF2-40B4-BE49-F238E27FC236}">
                <a16:creationId xmlns:a16="http://schemas.microsoft.com/office/drawing/2014/main" id="{5140E4BE-EBD0-0B38-B4A7-5E4799920345}"/>
              </a:ext>
            </a:extLst>
          </p:cNvPr>
          <p:cNvSpPr txBox="1"/>
          <p:nvPr/>
        </p:nvSpPr>
        <p:spPr>
          <a:xfrm>
            <a:off x="1408974" y="845454"/>
            <a:ext cx="7987689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동일 물체에 여러 개의 </a:t>
            </a:r>
            <a:r>
              <a:rPr lang="en-US" altLang="ko-KR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bounding box</a:t>
            </a:r>
            <a:r>
              <a:rPr lang="ko-KR" altLang="en-US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가 설정되는 경우가 있어 </a:t>
            </a:r>
            <a:r>
              <a:rPr lang="en-US" altLang="ko-KR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non max suppression</a:t>
            </a:r>
            <a:r>
              <a:rPr lang="ko-KR" altLang="en-US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을 통해</a:t>
            </a:r>
            <a:endParaRPr lang="en-US" altLang="ko-KR" sz="120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객체 전체를 대상화 할 수 있는 </a:t>
            </a:r>
            <a:r>
              <a:rPr lang="en-US" altLang="ko-KR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1</a:t>
            </a:r>
            <a:r>
              <a:rPr lang="ko-KR" altLang="en-US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개의 </a:t>
            </a:r>
            <a:r>
              <a:rPr lang="en-US" altLang="ko-KR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bounding box</a:t>
            </a:r>
            <a:r>
              <a:rPr lang="ko-KR" altLang="en-US" sz="120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를 선택</a:t>
            </a:r>
            <a:endParaRPr sz="120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7478601-3FDF-559B-5781-3AAF6614E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1816548"/>
            <a:ext cx="7423532" cy="206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19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5E52C22E-FEC9-826C-A40E-F1E1A8E4784C}"/>
              </a:ext>
            </a:extLst>
          </p:cNvPr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Non max Suppression</a:t>
            </a:r>
            <a:endParaRPr lang="en-US"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EE35C912-A9E9-356F-85A4-ECCB12C01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123" y="1934782"/>
            <a:ext cx="6803218" cy="1622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520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/>
          <p:nvPr/>
        </p:nvSpPr>
        <p:spPr>
          <a:xfrm>
            <a:off x="0" y="-37950"/>
            <a:ext cx="91440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6" name="Google Shape;226;p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3638187" y="2231672"/>
            <a:ext cx="186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" sz="28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28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1" name="Google Shape;101;p2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66;p14">
            <a:extLst>
              <a:ext uri="{FF2B5EF4-FFF2-40B4-BE49-F238E27FC236}">
                <a16:creationId xmlns:a16="http://schemas.microsoft.com/office/drawing/2014/main" id="{263F384D-E4E1-6EF2-1C27-3BF1A29D8672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 descr="벽, 실내, 사람, 현미경이(가) 표시된 사진&#10;&#10;자동 생성된 설명">
            <a:extLst>
              <a:ext uri="{FF2B5EF4-FFF2-40B4-BE49-F238E27FC236}">
                <a16:creationId xmlns:a16="http://schemas.microsoft.com/office/drawing/2014/main" id="{A21C1BBF-384D-86CC-C759-E024608E2B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110" y="1209238"/>
            <a:ext cx="4273085" cy="3206351"/>
          </a:xfrm>
          <a:prstGeom prst="rect">
            <a:avLst/>
          </a:prstGeom>
        </p:spPr>
      </p:pic>
      <p:sp>
        <p:nvSpPr>
          <p:cNvPr id="5" name="Google Shape;145;p28">
            <a:extLst>
              <a:ext uri="{FF2B5EF4-FFF2-40B4-BE49-F238E27FC236}">
                <a16:creationId xmlns:a16="http://schemas.microsoft.com/office/drawing/2014/main" id="{281831C2-F64D-674F-DD37-DFAB6BB9C1B6}"/>
              </a:ext>
            </a:extLst>
          </p:cNvPr>
          <p:cNvSpPr txBox="1"/>
          <p:nvPr/>
        </p:nvSpPr>
        <p:spPr>
          <a:xfrm>
            <a:off x="5098627" y="2254570"/>
            <a:ext cx="2579495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b="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소프트</a:t>
            </a:r>
            <a:r>
              <a:rPr lang="en-US" altLang="ko-KR" b="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19 </a:t>
            </a:r>
            <a:r>
              <a:rPr lang="ko-KR" altLang="en-US" b="0" i="0" u="none" strike="noStrike" cap="none" dirty="0" err="1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지환님</a:t>
            </a:r>
            <a:endParaRPr b="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6" name="Google Shape;145;p28">
            <a:extLst>
              <a:ext uri="{FF2B5EF4-FFF2-40B4-BE49-F238E27FC236}">
                <a16:creationId xmlns:a16="http://schemas.microsoft.com/office/drawing/2014/main" id="{F54D907E-A3C9-4F1D-61A8-D05E112AC320}"/>
              </a:ext>
            </a:extLst>
          </p:cNvPr>
          <p:cNvSpPr txBox="1"/>
          <p:nvPr/>
        </p:nvSpPr>
        <p:spPr>
          <a:xfrm>
            <a:off x="4471700" y="2000907"/>
            <a:ext cx="2579495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b="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소프트</a:t>
            </a:r>
            <a:r>
              <a:rPr lang="en-US" altLang="ko-KR" b="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19 </a:t>
            </a:r>
            <a:r>
              <a:rPr lang="ko-KR" altLang="en-US" b="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용희님</a:t>
            </a:r>
            <a:endParaRPr b="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4C3D6677-E99E-BF20-CBCE-ABBF533F6CFA}"/>
              </a:ext>
            </a:extLst>
          </p:cNvPr>
          <p:cNvSpPr txBox="1"/>
          <p:nvPr/>
        </p:nvSpPr>
        <p:spPr>
          <a:xfrm>
            <a:off x="3808879" y="1747244"/>
            <a:ext cx="2579495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b="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기계</a:t>
            </a:r>
            <a:r>
              <a:rPr lang="en-US" altLang="ko-KR" b="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19 </a:t>
            </a:r>
            <a:r>
              <a:rPr lang="ko-KR" altLang="en-US" b="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박도영</a:t>
            </a:r>
            <a:endParaRPr b="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8" name="Google Shape;145;p28">
            <a:extLst>
              <a:ext uri="{FF2B5EF4-FFF2-40B4-BE49-F238E27FC236}">
                <a16:creationId xmlns:a16="http://schemas.microsoft.com/office/drawing/2014/main" id="{A20543E0-F1FC-5A0E-CE15-218C45207F01}"/>
              </a:ext>
            </a:extLst>
          </p:cNvPr>
          <p:cNvSpPr txBox="1"/>
          <p:nvPr/>
        </p:nvSpPr>
        <p:spPr>
          <a:xfrm>
            <a:off x="3336001" y="1441680"/>
            <a:ext cx="2579495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b="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전전</a:t>
            </a:r>
            <a:r>
              <a:rPr lang="en-US" altLang="ko-KR" b="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18 </a:t>
            </a:r>
            <a:r>
              <a:rPr lang="ko-KR" altLang="en-US" b="0" i="0" u="none" strike="noStrike" cap="none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명준님</a:t>
            </a:r>
            <a:endParaRPr b="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603356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8"/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Object Detection </a:t>
            </a: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논문 흐름도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DB6BA0A-C037-1459-0499-9B2EB2527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868" y="1496051"/>
            <a:ext cx="7152773" cy="231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718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D3AAF9CF-D17B-9076-493B-E67F058C0F98}"/>
              </a:ext>
            </a:extLst>
          </p:cNvPr>
          <p:cNvSpPr/>
          <p:nvPr/>
        </p:nvSpPr>
        <p:spPr>
          <a:xfrm>
            <a:off x="5914576" y="1371166"/>
            <a:ext cx="2151540" cy="5173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넥슨Lv1고딕 Low OTF Bold" panose="00000800000000000000" pitchFamily="50" charset="-127"/>
              <a:ea typeface="넥슨Lv1고딕 Low OTF Bold" panose="000008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18DBCEF-46C7-FBC0-732B-F4E45C4C0A94}"/>
              </a:ext>
            </a:extLst>
          </p:cNvPr>
          <p:cNvSpPr/>
          <p:nvPr/>
        </p:nvSpPr>
        <p:spPr>
          <a:xfrm>
            <a:off x="1920730" y="1371166"/>
            <a:ext cx="2151540" cy="5173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넥슨Lv1고딕 Low OTF Bold" panose="00000800000000000000" pitchFamily="50" charset="-127"/>
              <a:ea typeface="넥슨Lv1고딕 Low OTF Bold" panose="00000800000000000000" pitchFamily="50" charset="-127"/>
            </a:endParaRPr>
          </a:p>
        </p:txBody>
      </p:sp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8"/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R-CNN review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2" name="Google Shape;145;p28">
            <a:extLst>
              <a:ext uri="{FF2B5EF4-FFF2-40B4-BE49-F238E27FC236}">
                <a16:creationId xmlns:a16="http://schemas.microsoft.com/office/drawing/2014/main" id="{B664B007-A947-A56B-ADD0-C65D5D79E7FF}"/>
              </a:ext>
            </a:extLst>
          </p:cNvPr>
          <p:cNvSpPr txBox="1"/>
          <p:nvPr/>
        </p:nvSpPr>
        <p:spPr>
          <a:xfrm>
            <a:off x="1408973" y="594212"/>
            <a:ext cx="7987689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200" b="0" i="0" u="none" strike="noStrike" baseline="0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Rich feature hierarchies for accurate object detection and semantic segmentation</a:t>
            </a:r>
            <a:endParaRPr b="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5" name="Google Shape;145;p28">
            <a:extLst>
              <a:ext uri="{FF2B5EF4-FFF2-40B4-BE49-F238E27FC236}">
                <a16:creationId xmlns:a16="http://schemas.microsoft.com/office/drawing/2014/main" id="{48A12374-167F-DFAB-D2AC-AC70FBD696D4}"/>
              </a:ext>
            </a:extLst>
          </p:cNvPr>
          <p:cNvSpPr txBox="1"/>
          <p:nvPr/>
        </p:nvSpPr>
        <p:spPr>
          <a:xfrm>
            <a:off x="2070069" y="1361258"/>
            <a:ext cx="1852863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R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3" name="Google Shape;145;p28">
            <a:extLst>
              <a:ext uri="{FF2B5EF4-FFF2-40B4-BE49-F238E27FC236}">
                <a16:creationId xmlns:a16="http://schemas.microsoft.com/office/drawing/2014/main" id="{50578DE2-8767-6109-19A5-437AB9FD6BAA}"/>
              </a:ext>
            </a:extLst>
          </p:cNvPr>
          <p:cNvSpPr txBox="1"/>
          <p:nvPr/>
        </p:nvSpPr>
        <p:spPr>
          <a:xfrm>
            <a:off x="5408833" y="1361258"/>
            <a:ext cx="3163027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CNN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1" name="Google Shape;145;p28">
            <a:extLst>
              <a:ext uri="{FF2B5EF4-FFF2-40B4-BE49-F238E27FC236}">
                <a16:creationId xmlns:a16="http://schemas.microsoft.com/office/drawing/2014/main" id="{33DB396F-DB50-AF0F-F58D-43708BC79BF4}"/>
              </a:ext>
            </a:extLst>
          </p:cNvPr>
          <p:cNvSpPr txBox="1"/>
          <p:nvPr/>
        </p:nvSpPr>
        <p:spPr>
          <a:xfrm>
            <a:off x="2137088" y="1796044"/>
            <a:ext cx="169476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i="0" u="none" strike="noStrike" baseline="0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Regions</a:t>
            </a:r>
            <a:endParaRPr sz="160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2" name="Google Shape;145;p28">
            <a:extLst>
              <a:ext uri="{FF2B5EF4-FFF2-40B4-BE49-F238E27FC236}">
                <a16:creationId xmlns:a16="http://schemas.microsoft.com/office/drawing/2014/main" id="{11E62448-1F28-B7D2-FB88-C5A1BFF2C311}"/>
              </a:ext>
            </a:extLst>
          </p:cNvPr>
          <p:cNvSpPr txBox="1"/>
          <p:nvPr/>
        </p:nvSpPr>
        <p:spPr>
          <a:xfrm>
            <a:off x="4128314" y="1796044"/>
            <a:ext cx="169476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b="0" i="0" u="none" strike="noStrike" baseline="0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with</a:t>
            </a:r>
            <a:endParaRPr sz="1600" b="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13" name="Google Shape;145;p28">
            <a:extLst>
              <a:ext uri="{FF2B5EF4-FFF2-40B4-BE49-F238E27FC236}">
                <a16:creationId xmlns:a16="http://schemas.microsoft.com/office/drawing/2014/main" id="{8A44063A-E65F-12F4-101B-3FB1D0CD4012}"/>
              </a:ext>
            </a:extLst>
          </p:cNvPr>
          <p:cNvSpPr txBox="1"/>
          <p:nvPr/>
        </p:nvSpPr>
        <p:spPr>
          <a:xfrm>
            <a:off x="6119540" y="1796044"/>
            <a:ext cx="169476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i="0" u="none" strike="noStrike" baseline="0" dirty="0">
                <a:solidFill>
                  <a:srgbClr val="19264B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CNN features</a:t>
            </a:r>
            <a:endParaRPr sz="1600" i="0" u="none" strike="noStrike" cap="none" dirty="0">
              <a:solidFill>
                <a:srgbClr val="19264B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9C7EFFF-034A-19A1-FFB7-C1712C3DFA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682" y="2453026"/>
            <a:ext cx="6243972" cy="225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039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45;p28">
            <a:extLst>
              <a:ext uri="{FF2B5EF4-FFF2-40B4-BE49-F238E27FC236}">
                <a16:creationId xmlns:a16="http://schemas.microsoft.com/office/drawing/2014/main" id="{B664B007-A947-A56B-ADD0-C65D5D79E7FF}"/>
              </a:ext>
            </a:extLst>
          </p:cNvPr>
          <p:cNvSpPr txBox="1"/>
          <p:nvPr/>
        </p:nvSpPr>
        <p:spPr>
          <a:xfrm>
            <a:off x="1408974" y="629256"/>
            <a:ext cx="7987689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200" b="0" i="0" u="none" strike="noStrike" baseline="0" dirty="0">
                <a:solidFill>
                  <a:srgbClr val="19264B"/>
                </a:solidFill>
                <a:latin typeface="NimbusRomNo9L-Medi"/>
              </a:rPr>
              <a:t>Selective search </a:t>
            </a:r>
            <a:r>
              <a:rPr lang="ko-KR" altLang="en-US" sz="1200" b="0" i="0" u="none" strike="noStrike" baseline="0" dirty="0">
                <a:solidFill>
                  <a:srgbClr val="19264B"/>
                </a:solidFill>
                <a:latin typeface="NimbusRomNo9L-Medi"/>
              </a:rPr>
              <a:t>알고리즘을 이용해 </a:t>
            </a:r>
            <a:r>
              <a:rPr lang="en-US" altLang="ko-KR" sz="1200" b="0" i="0" u="none" strike="noStrike" baseline="0" dirty="0">
                <a:solidFill>
                  <a:srgbClr val="19264B"/>
                </a:solidFill>
                <a:latin typeface="NimbusRomNo9L-Medi"/>
              </a:rPr>
              <a:t>2000</a:t>
            </a:r>
            <a:r>
              <a:rPr lang="ko-KR" altLang="en-US" sz="1200" b="0" i="0" u="none" strike="noStrike" baseline="0" dirty="0">
                <a:solidFill>
                  <a:srgbClr val="19264B"/>
                </a:solidFill>
                <a:latin typeface="NimbusRomNo9L-Medi"/>
              </a:rPr>
              <a:t>여개 정도의 </a:t>
            </a:r>
            <a:r>
              <a:rPr lang="en-US" altLang="ko-KR" sz="1200" b="0" i="0" u="none" strike="noStrike" baseline="0" dirty="0">
                <a:solidFill>
                  <a:srgbClr val="19264B"/>
                </a:solidFill>
                <a:latin typeface="NimbusRomNo9L-Medi"/>
              </a:rPr>
              <a:t>ROI</a:t>
            </a:r>
            <a:r>
              <a:rPr lang="ko-KR" altLang="en-US" sz="1200" b="0" i="0" u="none" strike="noStrike" baseline="0" dirty="0">
                <a:solidFill>
                  <a:srgbClr val="19264B"/>
                </a:solidFill>
                <a:latin typeface="NimbusRomNo9L-Medi"/>
              </a:rPr>
              <a:t>를 뽑아 </a:t>
            </a:r>
            <a:r>
              <a:rPr lang="en-US" altLang="ko-KR" sz="1200" b="0" i="0" u="none" strike="noStrike" baseline="0" dirty="0">
                <a:solidFill>
                  <a:srgbClr val="19264B"/>
                </a:solidFill>
                <a:latin typeface="NimbusRomNo9L-Medi"/>
              </a:rPr>
              <a:t>bounding box</a:t>
            </a:r>
            <a:r>
              <a:rPr lang="ko-KR" altLang="en-US" sz="1200" b="0" i="0" u="none" strike="noStrike" baseline="0" dirty="0">
                <a:solidFill>
                  <a:srgbClr val="19264B"/>
                </a:solidFill>
                <a:latin typeface="NimbusRomNo9L-Medi"/>
              </a:rPr>
              <a:t>를 생성</a:t>
            </a:r>
            <a:endParaRPr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050" name="Picture 2" descr="1) R-CNN - 한땀한땀 딥러닝 컴퓨터 비전 백과사전">
            <a:extLst>
              <a:ext uri="{FF2B5EF4-FFF2-40B4-BE49-F238E27FC236}">
                <a16:creationId xmlns:a16="http://schemas.microsoft.com/office/drawing/2014/main" id="{C705C67E-16AB-19B9-CDDF-D9813A2E8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972" y="1246370"/>
            <a:ext cx="5148238" cy="3319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5E52C22E-FEC9-826C-A40E-F1E1A8E4784C}"/>
              </a:ext>
            </a:extLst>
          </p:cNvPr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Region Proposal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8"/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Region Proposal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1028" name="Picture 4" descr="2">
            <a:extLst>
              <a:ext uri="{FF2B5EF4-FFF2-40B4-BE49-F238E27FC236}">
                <a16:creationId xmlns:a16="http://schemas.microsoft.com/office/drawing/2014/main" id="{F6157E0F-2431-9DB7-C7F7-C4C08F2C3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642" y="1207061"/>
            <a:ext cx="6617368" cy="285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C67030-5A8D-0E90-99A7-CBA08B36A122}"/>
              </a:ext>
            </a:extLst>
          </p:cNvPr>
          <p:cNvSpPr txBox="1"/>
          <p:nvPr/>
        </p:nvSpPr>
        <p:spPr>
          <a:xfrm>
            <a:off x="1408974" y="668482"/>
            <a:ext cx="4572000" cy="358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6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- selective search</a:t>
            </a:r>
          </a:p>
        </p:txBody>
      </p:sp>
    </p:spTree>
    <p:extLst>
      <p:ext uri="{BB962C8B-B14F-4D97-AF65-F5344CB8AC3E}">
        <p14:creationId xmlns:p14="http://schemas.microsoft.com/office/powerpoint/2010/main" val="4021176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2">
            <a:extLst>
              <a:ext uri="{FF2B5EF4-FFF2-40B4-BE49-F238E27FC236}">
                <a16:creationId xmlns:a16="http://schemas.microsoft.com/office/drawing/2014/main" id="{F6157E0F-2431-9DB7-C7F7-C4C08F2C3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642" y="1207061"/>
            <a:ext cx="6617368" cy="285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1193D73A-73C6-2129-506A-A9625D5BD169}"/>
              </a:ext>
            </a:extLst>
          </p:cNvPr>
          <p:cNvSpPr/>
          <p:nvPr/>
        </p:nvSpPr>
        <p:spPr>
          <a:xfrm>
            <a:off x="5131467" y="1318613"/>
            <a:ext cx="3170321" cy="2689057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8"/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Region Proposal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C67030-5A8D-0E90-99A7-CBA08B36A122}"/>
              </a:ext>
            </a:extLst>
          </p:cNvPr>
          <p:cNvSpPr txBox="1"/>
          <p:nvPr/>
        </p:nvSpPr>
        <p:spPr>
          <a:xfrm>
            <a:off x="1408974" y="668482"/>
            <a:ext cx="4572000" cy="358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6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- selective search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2674D6-CF4E-6694-EA67-3C39A79C4897}"/>
              </a:ext>
            </a:extLst>
          </p:cNvPr>
          <p:cNvSpPr txBox="1"/>
          <p:nvPr/>
        </p:nvSpPr>
        <p:spPr>
          <a:xfrm>
            <a:off x="5257799" y="2248140"/>
            <a:ext cx="3893799" cy="8204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개별 </a:t>
            </a: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segment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된 부분들을</a:t>
            </a:r>
            <a:endParaRPr lang="en-US" altLang="ko-KR" b="0" i="0" u="none" strike="noStrike" cap="none" dirty="0">
              <a:solidFill>
                <a:schemeClr val="bg1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random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한 </a:t>
            </a: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BBOX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로 만들어 </a:t>
            </a:r>
            <a:endParaRPr lang="en-US" altLang="ko-KR" b="0" i="0" u="none" strike="noStrike" cap="none" dirty="0">
              <a:solidFill>
                <a:schemeClr val="bg1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region proposal 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리스트로 추가</a:t>
            </a:r>
            <a:endParaRPr lang="en-US" altLang="ko-KR" b="0" i="0" u="none" strike="noStrike" cap="none" dirty="0">
              <a:solidFill>
                <a:schemeClr val="bg1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681067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2">
            <a:extLst>
              <a:ext uri="{FF2B5EF4-FFF2-40B4-BE49-F238E27FC236}">
                <a16:creationId xmlns:a16="http://schemas.microsoft.com/office/drawing/2014/main" id="{F6157E0F-2431-9DB7-C7F7-C4C08F2C3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642" y="1207061"/>
            <a:ext cx="6617368" cy="285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1193D73A-73C6-2129-506A-A9625D5BD169}"/>
              </a:ext>
            </a:extLst>
          </p:cNvPr>
          <p:cNvSpPr/>
          <p:nvPr/>
        </p:nvSpPr>
        <p:spPr>
          <a:xfrm>
            <a:off x="6707605" y="1318613"/>
            <a:ext cx="1594183" cy="2689057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8"/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Region Proposal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C67030-5A8D-0E90-99A7-CBA08B36A122}"/>
              </a:ext>
            </a:extLst>
          </p:cNvPr>
          <p:cNvSpPr txBox="1"/>
          <p:nvPr/>
        </p:nvSpPr>
        <p:spPr>
          <a:xfrm>
            <a:off x="1408974" y="668482"/>
            <a:ext cx="4572000" cy="358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6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- selective search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2674D6-CF4E-6694-EA67-3C39A79C4897}"/>
              </a:ext>
            </a:extLst>
          </p:cNvPr>
          <p:cNvSpPr txBox="1"/>
          <p:nvPr/>
        </p:nvSpPr>
        <p:spPr>
          <a:xfrm>
            <a:off x="6719635" y="2169933"/>
            <a:ext cx="1888958" cy="1068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색감</a:t>
            </a: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, 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질감</a:t>
            </a: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, 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형태 등 유사도가 비슷한</a:t>
            </a:r>
            <a:endParaRPr lang="en-US" altLang="ko-KR" b="0" i="0" u="none" strike="noStrike" cap="none" dirty="0">
              <a:solidFill>
                <a:schemeClr val="bg1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segment</a:t>
            </a:r>
            <a:r>
              <a:rPr lang="ko-KR" altLang="en-US" b="0" i="0" u="none" strike="noStrike" cap="none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들을</a:t>
            </a:r>
            <a:endParaRPr lang="en-US" altLang="ko-KR" b="0" i="0" u="none" strike="noStrike" cap="none" dirty="0">
              <a:solidFill>
                <a:schemeClr val="bg1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b="0" i="0" u="none" strike="noStrike" cap="none" dirty="0" err="1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  <a:cs typeface="NanumGothic ExtraBold"/>
                <a:sym typeface="NanumGothic ExtraBold"/>
              </a:rPr>
              <a:t>그룹핑</a:t>
            </a:r>
            <a:endParaRPr lang="en-US" altLang="ko-KR" b="0" i="0" u="none" strike="noStrike" cap="none" dirty="0">
              <a:solidFill>
                <a:schemeClr val="bg1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095817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2">
            <a:extLst>
              <a:ext uri="{FF2B5EF4-FFF2-40B4-BE49-F238E27FC236}">
                <a16:creationId xmlns:a16="http://schemas.microsoft.com/office/drawing/2014/main" id="{F6157E0F-2431-9DB7-C7F7-C4C08F2C3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642" y="1207061"/>
            <a:ext cx="6617368" cy="285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8"/>
          <p:cNvSpPr txBox="1"/>
          <p:nvPr/>
        </p:nvSpPr>
        <p:spPr>
          <a:xfrm>
            <a:off x="1408974" y="306875"/>
            <a:ext cx="39150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20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Region Proposal</a:t>
            </a:r>
            <a:endParaRPr sz="2000" b="0" i="0" u="none" strike="noStrike" cap="none" dirty="0">
              <a:solidFill>
                <a:srgbClr val="19264B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C67030-5A8D-0E90-99A7-CBA08B36A122}"/>
              </a:ext>
            </a:extLst>
          </p:cNvPr>
          <p:cNvSpPr txBox="1"/>
          <p:nvPr/>
        </p:nvSpPr>
        <p:spPr>
          <a:xfrm>
            <a:off x="1408974" y="668482"/>
            <a:ext cx="4572000" cy="358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-KR" sz="1600" b="0" i="0" u="none" strike="noStrike" cap="none" dirty="0">
                <a:solidFill>
                  <a:srgbClr val="19264B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  <a:cs typeface="NanumGothic ExtraBold"/>
                <a:sym typeface="NanumGothic ExtraBold"/>
              </a:rPr>
              <a:t>- selective search</a:t>
            </a:r>
          </a:p>
        </p:txBody>
      </p:sp>
    </p:spTree>
    <p:extLst>
      <p:ext uri="{BB962C8B-B14F-4D97-AF65-F5344CB8AC3E}">
        <p14:creationId xmlns:p14="http://schemas.microsoft.com/office/powerpoint/2010/main" val="214997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</TotalTime>
  <Words>1068</Words>
  <Application>Microsoft Office PowerPoint</Application>
  <PresentationFormat>화면 슬라이드 쇼(16:9)</PresentationFormat>
  <Paragraphs>98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19</vt:i4>
      </vt:variant>
    </vt:vector>
  </HeadingPairs>
  <TitlesOfParts>
    <vt:vector size="29" baseType="lpstr">
      <vt:lpstr>넥슨Lv1고딕 Low OTF</vt:lpstr>
      <vt:lpstr>-apple-system</vt:lpstr>
      <vt:lpstr>NimbusRomNo9L-Medi</vt:lpstr>
      <vt:lpstr>NanumGothic ExtraBold</vt:lpstr>
      <vt:lpstr>Arial</vt:lpstr>
      <vt:lpstr>Noto Sans KR</vt:lpstr>
      <vt:lpstr>Spoqa Han Sans</vt:lpstr>
      <vt:lpstr>넥슨Lv1고딕 Low OTF Bold</vt:lpstr>
      <vt:lpstr>Simple Light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youth_0619</dc:creator>
  <cp:lastModifiedBy>박도영</cp:lastModifiedBy>
  <cp:revision>3</cp:revision>
  <dcterms:modified xsi:type="dcterms:W3CDTF">2023-03-27T10:48:20Z</dcterms:modified>
</cp:coreProperties>
</file>